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3"/>
  </p:notesMasterIdLst>
  <p:sldIdLst>
    <p:sldId id="302" r:id="rId5"/>
    <p:sldId id="275" r:id="rId6"/>
    <p:sldId id="310" r:id="rId7"/>
    <p:sldId id="314" r:id="rId8"/>
    <p:sldId id="316" r:id="rId9"/>
    <p:sldId id="315" r:id="rId10"/>
    <p:sldId id="317" r:id="rId11"/>
    <p:sldId id="318" r:id="rId12"/>
    <p:sldId id="319" r:id="rId13"/>
    <p:sldId id="320" r:id="rId14"/>
    <p:sldId id="321" r:id="rId15"/>
    <p:sldId id="322" r:id="rId16"/>
    <p:sldId id="323" r:id="rId17"/>
    <p:sldId id="324" r:id="rId18"/>
    <p:sldId id="325" r:id="rId19"/>
    <p:sldId id="326" r:id="rId20"/>
    <p:sldId id="327" r:id="rId21"/>
    <p:sldId id="313" r:id="rId22"/>
  </p:sldIdLst>
  <p:sldSz cx="12192000" cy="6858000"/>
  <p:notesSz cx="6858000" cy="9144000"/>
  <p:defaultTextStyle>
    <a:defPPr>
      <a:defRPr lang="en-US">
        <a:uFillTx/>
      </a:defRPr>
    </a:defPPr>
    <a:lvl1pPr marL="0" algn="l" defTabSz="914400" rtl="0" eaLnBrk="1" latinLnBrk="0" hangingPunct="1">
      <a:defRPr sz="1800" kern="1200">
        <a:solidFill>
          <a:schemeClr val="tx1"/>
        </a:solidFill>
        <a:uFillTx/>
        <a:latin typeface="+mn-lt"/>
        <a:ea typeface="+mn-ea"/>
        <a:cs typeface="+mn-cs"/>
      </a:defRPr>
    </a:lvl1pPr>
    <a:lvl2pPr marL="457200" algn="l" defTabSz="914400" rtl="0" eaLnBrk="1" latinLnBrk="0" hangingPunct="1">
      <a:defRPr sz="1800" kern="1200">
        <a:solidFill>
          <a:schemeClr val="tx1"/>
        </a:solidFill>
        <a:uFillTx/>
        <a:latin typeface="+mn-lt"/>
        <a:ea typeface="+mn-ea"/>
        <a:cs typeface="+mn-cs"/>
      </a:defRPr>
    </a:lvl2pPr>
    <a:lvl3pPr marL="914400" algn="l" defTabSz="914400" rtl="0" eaLnBrk="1" latinLnBrk="0" hangingPunct="1">
      <a:defRPr sz="1800" kern="1200">
        <a:solidFill>
          <a:schemeClr val="tx1"/>
        </a:solidFill>
        <a:uFillTx/>
        <a:latin typeface="+mn-lt"/>
        <a:ea typeface="+mn-ea"/>
        <a:cs typeface="+mn-cs"/>
      </a:defRPr>
    </a:lvl3pPr>
    <a:lvl4pPr marL="1371600" algn="l" defTabSz="914400" rtl="0" eaLnBrk="1" latinLnBrk="0" hangingPunct="1">
      <a:defRPr sz="1800" kern="1200">
        <a:solidFill>
          <a:schemeClr val="tx1"/>
        </a:solidFill>
        <a:uFillTx/>
        <a:latin typeface="+mn-lt"/>
        <a:ea typeface="+mn-ea"/>
        <a:cs typeface="+mn-cs"/>
      </a:defRPr>
    </a:lvl4pPr>
    <a:lvl5pPr marL="1828800" algn="l" defTabSz="914400" rtl="0" eaLnBrk="1" latinLnBrk="0" hangingPunct="1">
      <a:defRPr sz="1800" kern="1200">
        <a:solidFill>
          <a:schemeClr val="tx1"/>
        </a:solidFill>
        <a:uFillTx/>
        <a:latin typeface="+mn-lt"/>
        <a:ea typeface="+mn-ea"/>
        <a:cs typeface="+mn-cs"/>
      </a:defRPr>
    </a:lvl5pPr>
    <a:lvl6pPr marL="2286000" algn="l" defTabSz="914400" rtl="0" eaLnBrk="1" latinLnBrk="0" hangingPunct="1">
      <a:defRPr sz="1800" kern="1200">
        <a:solidFill>
          <a:schemeClr val="tx1"/>
        </a:solidFill>
        <a:uFillTx/>
        <a:latin typeface="+mn-lt"/>
        <a:ea typeface="+mn-ea"/>
        <a:cs typeface="+mn-cs"/>
      </a:defRPr>
    </a:lvl6pPr>
    <a:lvl7pPr marL="2743200" algn="l" defTabSz="914400" rtl="0" eaLnBrk="1" latinLnBrk="0" hangingPunct="1">
      <a:defRPr sz="1800" kern="1200">
        <a:solidFill>
          <a:schemeClr val="tx1"/>
        </a:solidFill>
        <a:uFillTx/>
        <a:latin typeface="+mn-lt"/>
        <a:ea typeface="+mn-ea"/>
        <a:cs typeface="+mn-cs"/>
      </a:defRPr>
    </a:lvl7pPr>
    <a:lvl8pPr marL="3200400" algn="l" defTabSz="914400" rtl="0" eaLnBrk="1" latinLnBrk="0" hangingPunct="1">
      <a:defRPr sz="1800" kern="1200">
        <a:solidFill>
          <a:schemeClr val="tx1"/>
        </a:solidFill>
        <a:uFillTx/>
        <a:latin typeface="+mn-lt"/>
        <a:ea typeface="+mn-ea"/>
        <a:cs typeface="+mn-cs"/>
      </a:defRPr>
    </a:lvl8pPr>
    <a:lvl9pPr marL="3657600" algn="l" defTabSz="914400" rtl="0" eaLnBrk="1" latinLnBrk="0" hangingPunct="1">
      <a:defRPr sz="1800" kern="1200">
        <a:solidFill>
          <a:schemeClr val="tx1"/>
        </a:solidFill>
        <a:uFillTx/>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idget Williams" initials="BW" lastIdx="1" clrIdx="0">
    <p:extLst>
      <p:ext uri="{19B8F6BF-5375-455C-9EA6-DF929625EA0E}">
        <p15:presenceInfo xmlns:p15="http://schemas.microsoft.com/office/powerpoint/2012/main" userId="S::bwilliams@cleanpower.org::ece56a79-abd6-4718-9dec-930f52248f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B5F1"/>
    <a:srgbClr val="EEE824"/>
    <a:srgbClr val="B9B9B9"/>
    <a:srgbClr val="58B947"/>
    <a:srgbClr val="FDB71A"/>
    <a:srgbClr val="933C91"/>
    <a:srgbClr val="005B94"/>
    <a:srgbClr val="4F4C4B"/>
    <a:srgbClr val="00B5F1"/>
    <a:srgbClr val="00B5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5E3582-4573-4804-947B-8E48FD3D40AE}" v="49" dt="2021-02-16T17:05:03.983"/>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232" autoAdjust="0"/>
    <p:restoredTop sz="79146" autoAdjust="0"/>
  </p:normalViewPr>
  <p:slideViewPr>
    <p:cSldViewPr snapToGrid="0">
      <p:cViewPr varScale="1">
        <p:scale>
          <a:sx n="53" d="100"/>
          <a:sy n="53" d="100"/>
        </p:scale>
        <p:origin x="748"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brina Morelli" userId="a22a78ae-faaf-4075-a7db-8124229f6228" providerId="ADAL" clId="{C97BB4B7-20AE-48B5-A6D4-0A87AF15A82E}"/>
    <pc:docChg chg="modSld">
      <pc:chgData name="Sabrina Morelli" userId="a22a78ae-faaf-4075-a7db-8124229f6228" providerId="ADAL" clId="{C97BB4B7-20AE-48B5-A6D4-0A87AF15A82E}" dt="2021-02-16T18:18:53.043" v="58" actId="20577"/>
      <pc:docMkLst>
        <pc:docMk/>
      </pc:docMkLst>
      <pc:sldChg chg="modNotesTx">
        <pc:chgData name="Sabrina Morelli" userId="a22a78ae-faaf-4075-a7db-8124229f6228" providerId="ADAL" clId="{C97BB4B7-20AE-48B5-A6D4-0A87AF15A82E}" dt="2021-02-16T18:18:53.043" v="58" actId="20577"/>
        <pc:sldMkLst>
          <pc:docMk/>
          <pc:sldMk cId="4267993543" sldId="316"/>
        </pc:sldMkLst>
      </pc:sldChg>
    </pc:docChg>
  </pc:docChgLst>
  <pc:docChgLst>
    <pc:chgData name="Sabrina Morelli" userId="a22a78ae-faaf-4075-a7db-8124229f6228" providerId="ADAL" clId="{155E3582-4573-4804-947B-8E48FD3D40AE}"/>
    <pc:docChg chg="undo custSel addSld delSld modSld sldOrd">
      <pc:chgData name="Sabrina Morelli" userId="a22a78ae-faaf-4075-a7db-8124229f6228" providerId="ADAL" clId="{155E3582-4573-4804-947B-8E48FD3D40AE}" dt="2021-02-16T17:06:05.270" v="486" actId="20577"/>
      <pc:docMkLst>
        <pc:docMk/>
      </pc:docMkLst>
      <pc:sldChg chg="del">
        <pc:chgData name="Sabrina Morelli" userId="a22a78ae-faaf-4075-a7db-8124229f6228" providerId="ADAL" clId="{155E3582-4573-4804-947B-8E48FD3D40AE}" dt="2021-02-16T16:36:21.745" v="65" actId="47"/>
        <pc:sldMkLst>
          <pc:docMk/>
          <pc:sldMk cId="1980798554" sldId="270"/>
        </pc:sldMkLst>
      </pc:sldChg>
      <pc:sldChg chg="del">
        <pc:chgData name="Sabrina Morelli" userId="a22a78ae-faaf-4075-a7db-8124229f6228" providerId="ADAL" clId="{155E3582-4573-4804-947B-8E48FD3D40AE}" dt="2021-02-16T16:36:21.745" v="65" actId="47"/>
        <pc:sldMkLst>
          <pc:docMk/>
          <pc:sldMk cId="569691791" sldId="271"/>
        </pc:sldMkLst>
      </pc:sldChg>
      <pc:sldChg chg="del">
        <pc:chgData name="Sabrina Morelli" userId="a22a78ae-faaf-4075-a7db-8124229f6228" providerId="ADAL" clId="{155E3582-4573-4804-947B-8E48FD3D40AE}" dt="2021-02-16T16:36:15.526" v="64" actId="47"/>
        <pc:sldMkLst>
          <pc:docMk/>
          <pc:sldMk cId="779992390" sldId="273"/>
        </pc:sldMkLst>
      </pc:sldChg>
      <pc:sldChg chg="addSp delSp modSp mod ord modNotesTx">
        <pc:chgData name="Sabrina Morelli" userId="a22a78ae-faaf-4075-a7db-8124229f6228" providerId="ADAL" clId="{155E3582-4573-4804-947B-8E48FD3D40AE}" dt="2021-02-16T17:06:05.270" v="486" actId="20577"/>
        <pc:sldMkLst>
          <pc:docMk/>
          <pc:sldMk cId="2284082209" sldId="275"/>
        </pc:sldMkLst>
        <pc:spChg chg="del">
          <ac:chgData name="Sabrina Morelli" userId="a22a78ae-faaf-4075-a7db-8124229f6228" providerId="ADAL" clId="{155E3582-4573-4804-947B-8E48FD3D40AE}" dt="2021-02-16T16:34:06.559" v="13" actId="478"/>
          <ac:spMkLst>
            <pc:docMk/>
            <pc:sldMk cId="2284082209" sldId="275"/>
            <ac:spMk id="11" creationId="{00000000-0000-0000-0000-000000000000}"/>
          </ac:spMkLst>
        </pc:spChg>
        <pc:spChg chg="del">
          <ac:chgData name="Sabrina Morelli" userId="a22a78ae-faaf-4075-a7db-8124229f6228" providerId="ADAL" clId="{155E3582-4573-4804-947B-8E48FD3D40AE}" dt="2021-02-16T16:34:11.468" v="16" actId="478"/>
          <ac:spMkLst>
            <pc:docMk/>
            <pc:sldMk cId="2284082209" sldId="275"/>
            <ac:spMk id="15" creationId="{138766BC-71FA-7340-A7D8-316F6B760CB3}"/>
          </ac:spMkLst>
        </pc:spChg>
        <pc:spChg chg="del">
          <ac:chgData name="Sabrina Morelli" userId="a22a78ae-faaf-4075-a7db-8124229f6228" providerId="ADAL" clId="{155E3582-4573-4804-947B-8E48FD3D40AE}" dt="2021-02-16T16:34:08.266" v="14" actId="478"/>
          <ac:spMkLst>
            <pc:docMk/>
            <pc:sldMk cId="2284082209" sldId="275"/>
            <ac:spMk id="17" creationId="{E16917BA-78CD-2344-ACBD-AD25C545C4A7}"/>
          </ac:spMkLst>
        </pc:spChg>
        <pc:spChg chg="del">
          <ac:chgData name="Sabrina Morelli" userId="a22a78ae-faaf-4075-a7db-8124229f6228" providerId="ADAL" clId="{155E3582-4573-4804-947B-8E48FD3D40AE}" dt="2021-02-16T16:34:09.959" v="15" actId="478"/>
          <ac:spMkLst>
            <pc:docMk/>
            <pc:sldMk cId="2284082209" sldId="275"/>
            <ac:spMk id="26" creationId="{B198973C-6E14-4A1A-880C-CBF6485F470E}"/>
          </ac:spMkLst>
        </pc:spChg>
        <pc:spChg chg="add mod">
          <ac:chgData name="Sabrina Morelli" userId="a22a78ae-faaf-4075-a7db-8124229f6228" providerId="ADAL" clId="{155E3582-4573-4804-947B-8E48FD3D40AE}" dt="2021-02-16T17:06:05.270" v="486" actId="20577"/>
          <ac:spMkLst>
            <pc:docMk/>
            <pc:sldMk cId="2284082209" sldId="275"/>
            <ac:spMk id="27" creationId="{6617C290-C734-45AE-82F0-CCA556E74481}"/>
          </ac:spMkLst>
        </pc:spChg>
      </pc:sldChg>
      <pc:sldChg chg="del">
        <pc:chgData name="Sabrina Morelli" userId="a22a78ae-faaf-4075-a7db-8124229f6228" providerId="ADAL" clId="{155E3582-4573-4804-947B-8E48FD3D40AE}" dt="2021-02-16T16:36:21.745" v="65" actId="47"/>
        <pc:sldMkLst>
          <pc:docMk/>
          <pc:sldMk cId="1801214597" sldId="277"/>
        </pc:sldMkLst>
      </pc:sldChg>
      <pc:sldChg chg="del ord">
        <pc:chgData name="Sabrina Morelli" userId="a22a78ae-faaf-4075-a7db-8124229f6228" providerId="ADAL" clId="{155E3582-4573-4804-947B-8E48FD3D40AE}" dt="2021-02-16T16:36:21.745" v="65" actId="47"/>
        <pc:sldMkLst>
          <pc:docMk/>
          <pc:sldMk cId="797397198" sldId="278"/>
        </pc:sldMkLst>
      </pc:sldChg>
      <pc:sldChg chg="del">
        <pc:chgData name="Sabrina Morelli" userId="a22a78ae-faaf-4075-a7db-8124229f6228" providerId="ADAL" clId="{155E3582-4573-4804-947B-8E48FD3D40AE}" dt="2021-02-16T16:35:54.371" v="61" actId="47"/>
        <pc:sldMkLst>
          <pc:docMk/>
          <pc:sldMk cId="4169390127" sldId="279"/>
        </pc:sldMkLst>
      </pc:sldChg>
      <pc:sldChg chg="del">
        <pc:chgData name="Sabrina Morelli" userId="a22a78ae-faaf-4075-a7db-8124229f6228" providerId="ADAL" clId="{155E3582-4573-4804-947B-8E48FD3D40AE}" dt="2021-02-16T16:36:21.745" v="65" actId="47"/>
        <pc:sldMkLst>
          <pc:docMk/>
          <pc:sldMk cId="1933665439" sldId="280"/>
        </pc:sldMkLst>
      </pc:sldChg>
      <pc:sldChg chg="del">
        <pc:chgData name="Sabrina Morelli" userId="a22a78ae-faaf-4075-a7db-8124229f6228" providerId="ADAL" clId="{155E3582-4573-4804-947B-8E48FD3D40AE}" dt="2021-02-16T16:36:21.745" v="65" actId="47"/>
        <pc:sldMkLst>
          <pc:docMk/>
          <pc:sldMk cId="3550431796" sldId="284"/>
        </pc:sldMkLst>
      </pc:sldChg>
      <pc:sldChg chg="del">
        <pc:chgData name="Sabrina Morelli" userId="a22a78ae-faaf-4075-a7db-8124229f6228" providerId="ADAL" clId="{155E3582-4573-4804-947B-8E48FD3D40AE}" dt="2021-02-16T16:35:54.371" v="61" actId="47"/>
        <pc:sldMkLst>
          <pc:docMk/>
          <pc:sldMk cId="673604210" sldId="293"/>
        </pc:sldMkLst>
      </pc:sldChg>
      <pc:sldChg chg="delSp modSp mod modNotesTx">
        <pc:chgData name="Sabrina Morelli" userId="a22a78ae-faaf-4075-a7db-8124229f6228" providerId="ADAL" clId="{155E3582-4573-4804-947B-8E48FD3D40AE}" dt="2021-02-16T16:32:41.158" v="7" actId="1076"/>
        <pc:sldMkLst>
          <pc:docMk/>
          <pc:sldMk cId="3033928804" sldId="302"/>
        </pc:sldMkLst>
        <pc:spChg chg="mod">
          <ac:chgData name="Sabrina Morelli" userId="a22a78ae-faaf-4075-a7db-8124229f6228" providerId="ADAL" clId="{155E3582-4573-4804-947B-8E48FD3D40AE}" dt="2021-02-16T16:32:41.158" v="7" actId="1076"/>
          <ac:spMkLst>
            <pc:docMk/>
            <pc:sldMk cId="3033928804" sldId="302"/>
            <ac:spMk id="11" creationId="{D93A5C60-D483-C24A-B44E-C2D74E0E9CBC}"/>
          </ac:spMkLst>
        </pc:spChg>
        <pc:spChg chg="del">
          <ac:chgData name="Sabrina Morelli" userId="a22a78ae-faaf-4075-a7db-8124229f6228" providerId="ADAL" clId="{155E3582-4573-4804-947B-8E48FD3D40AE}" dt="2021-02-16T16:30:30.997" v="2" actId="478"/>
          <ac:spMkLst>
            <pc:docMk/>
            <pc:sldMk cId="3033928804" sldId="302"/>
            <ac:spMk id="15" creationId="{06ED7AD2-4431-426F-814D-8536FB9FB7C3}"/>
          </ac:spMkLst>
        </pc:spChg>
        <pc:spChg chg="del mod">
          <ac:chgData name="Sabrina Morelli" userId="a22a78ae-faaf-4075-a7db-8124229f6228" providerId="ADAL" clId="{155E3582-4573-4804-947B-8E48FD3D40AE}" dt="2021-02-16T16:30:27.191" v="1" actId="478"/>
          <ac:spMkLst>
            <pc:docMk/>
            <pc:sldMk cId="3033928804" sldId="302"/>
            <ac:spMk id="26" creationId="{B81E0855-24BF-484E-8C90-D5F152B13A2C}"/>
          </ac:spMkLst>
        </pc:spChg>
        <pc:picChg chg="mod">
          <ac:chgData name="Sabrina Morelli" userId="a22a78ae-faaf-4075-a7db-8124229f6228" providerId="ADAL" clId="{155E3582-4573-4804-947B-8E48FD3D40AE}" dt="2021-02-16T16:32:37.346" v="6" actId="1076"/>
          <ac:picMkLst>
            <pc:docMk/>
            <pc:sldMk cId="3033928804" sldId="302"/>
            <ac:picMk id="6" creationId="{9AFDD361-9984-CD49-A681-AE7E05AB8C34}"/>
          </ac:picMkLst>
        </pc:picChg>
      </pc:sldChg>
      <pc:sldChg chg="del">
        <pc:chgData name="Sabrina Morelli" userId="a22a78ae-faaf-4075-a7db-8124229f6228" providerId="ADAL" clId="{155E3582-4573-4804-947B-8E48FD3D40AE}" dt="2021-02-16T16:35:54.371" v="61" actId="47"/>
        <pc:sldMkLst>
          <pc:docMk/>
          <pc:sldMk cId="864950557" sldId="303"/>
        </pc:sldMkLst>
      </pc:sldChg>
      <pc:sldChg chg="del">
        <pc:chgData name="Sabrina Morelli" userId="a22a78ae-faaf-4075-a7db-8124229f6228" providerId="ADAL" clId="{155E3582-4573-4804-947B-8E48FD3D40AE}" dt="2021-02-16T16:35:54.371" v="61" actId="47"/>
        <pc:sldMkLst>
          <pc:docMk/>
          <pc:sldMk cId="3799026553" sldId="304"/>
        </pc:sldMkLst>
      </pc:sldChg>
      <pc:sldChg chg="del">
        <pc:chgData name="Sabrina Morelli" userId="a22a78ae-faaf-4075-a7db-8124229f6228" providerId="ADAL" clId="{155E3582-4573-4804-947B-8E48FD3D40AE}" dt="2021-02-16T16:35:54.371" v="61" actId="47"/>
        <pc:sldMkLst>
          <pc:docMk/>
          <pc:sldMk cId="3112281409" sldId="305"/>
        </pc:sldMkLst>
      </pc:sldChg>
      <pc:sldChg chg="del">
        <pc:chgData name="Sabrina Morelli" userId="a22a78ae-faaf-4075-a7db-8124229f6228" providerId="ADAL" clId="{155E3582-4573-4804-947B-8E48FD3D40AE}" dt="2021-02-16T16:35:54.371" v="61" actId="47"/>
        <pc:sldMkLst>
          <pc:docMk/>
          <pc:sldMk cId="1652040231" sldId="306"/>
        </pc:sldMkLst>
      </pc:sldChg>
      <pc:sldChg chg="delSp modSp del mod">
        <pc:chgData name="Sabrina Morelli" userId="a22a78ae-faaf-4075-a7db-8124229f6228" providerId="ADAL" clId="{155E3582-4573-4804-947B-8E48FD3D40AE}" dt="2021-02-16T17:05:23.873" v="483" actId="2696"/>
        <pc:sldMkLst>
          <pc:docMk/>
          <pc:sldMk cId="3869762987" sldId="307"/>
        </pc:sldMkLst>
        <pc:spChg chg="del">
          <ac:chgData name="Sabrina Morelli" userId="a22a78ae-faaf-4075-a7db-8124229f6228" providerId="ADAL" clId="{155E3582-4573-4804-947B-8E48FD3D40AE}" dt="2021-02-16T16:36:11.718" v="63" actId="478"/>
          <ac:spMkLst>
            <pc:docMk/>
            <pc:sldMk cId="3869762987" sldId="307"/>
            <ac:spMk id="4" creationId="{0980988A-17EF-4592-A9F6-71AEC66116CF}"/>
          </ac:spMkLst>
        </pc:spChg>
        <pc:spChg chg="del">
          <ac:chgData name="Sabrina Morelli" userId="a22a78ae-faaf-4075-a7db-8124229f6228" providerId="ADAL" clId="{155E3582-4573-4804-947B-8E48FD3D40AE}" dt="2021-02-16T16:36:03.044" v="62" actId="478"/>
          <ac:spMkLst>
            <pc:docMk/>
            <pc:sldMk cId="3869762987" sldId="307"/>
            <ac:spMk id="5" creationId="{37CE6E84-4E0D-4162-8BC2-467C482A8A8F}"/>
          </ac:spMkLst>
        </pc:spChg>
        <pc:picChg chg="mod">
          <ac:chgData name="Sabrina Morelli" userId="a22a78ae-faaf-4075-a7db-8124229f6228" providerId="ADAL" clId="{155E3582-4573-4804-947B-8E48FD3D40AE}" dt="2021-02-16T16:36:43.596" v="70" actId="1076"/>
          <ac:picMkLst>
            <pc:docMk/>
            <pc:sldMk cId="3869762987" sldId="307"/>
            <ac:picMk id="6" creationId="{505DE215-C4EC-4A8C-844F-301C83B5F87C}"/>
          </ac:picMkLst>
        </pc:picChg>
      </pc:sldChg>
      <pc:sldChg chg="del">
        <pc:chgData name="Sabrina Morelli" userId="a22a78ae-faaf-4075-a7db-8124229f6228" providerId="ADAL" clId="{155E3582-4573-4804-947B-8E48FD3D40AE}" dt="2021-02-16T16:35:54.371" v="61" actId="47"/>
        <pc:sldMkLst>
          <pc:docMk/>
          <pc:sldMk cId="2732382509" sldId="308"/>
        </pc:sldMkLst>
      </pc:sldChg>
      <pc:sldChg chg="del modNotesTx">
        <pc:chgData name="Sabrina Morelli" userId="a22a78ae-faaf-4075-a7db-8124229f6228" providerId="ADAL" clId="{155E3582-4573-4804-947B-8E48FD3D40AE}" dt="2021-02-16T17:05:21.115" v="482" actId="2696"/>
        <pc:sldMkLst>
          <pc:docMk/>
          <pc:sldMk cId="3346733160" sldId="309"/>
        </pc:sldMkLst>
      </pc:sldChg>
      <pc:sldChg chg="addSp modSp add mod modNotesTx">
        <pc:chgData name="Sabrina Morelli" userId="a22a78ae-faaf-4075-a7db-8124229f6228" providerId="ADAL" clId="{155E3582-4573-4804-947B-8E48FD3D40AE}" dt="2021-02-16T16:42:57.277" v="139" actId="207"/>
        <pc:sldMkLst>
          <pc:docMk/>
          <pc:sldMk cId="1565152675" sldId="310"/>
        </pc:sldMkLst>
        <pc:spChg chg="mod">
          <ac:chgData name="Sabrina Morelli" userId="a22a78ae-faaf-4075-a7db-8124229f6228" providerId="ADAL" clId="{155E3582-4573-4804-947B-8E48FD3D40AE}" dt="2021-02-16T16:42:57.277" v="139" actId="207"/>
          <ac:spMkLst>
            <pc:docMk/>
            <pc:sldMk cId="1565152675" sldId="310"/>
            <ac:spMk id="11" creationId="{00000000-0000-0000-0000-000000000000}"/>
          </ac:spMkLst>
        </pc:spChg>
        <pc:spChg chg="add mod">
          <ac:chgData name="Sabrina Morelli" userId="a22a78ae-faaf-4075-a7db-8124229f6228" providerId="ADAL" clId="{155E3582-4573-4804-947B-8E48FD3D40AE}" dt="2021-02-16T16:39:19.865" v="105" actId="14100"/>
          <ac:spMkLst>
            <pc:docMk/>
            <pc:sldMk cId="1565152675" sldId="310"/>
            <ac:spMk id="13" creationId="{830F21AC-0B6C-4BA3-A9EE-5D469E7D9E9A}"/>
          </ac:spMkLst>
        </pc:spChg>
        <pc:picChg chg="add mod">
          <ac:chgData name="Sabrina Morelli" userId="a22a78ae-faaf-4075-a7db-8124229f6228" providerId="ADAL" clId="{155E3582-4573-4804-947B-8E48FD3D40AE}" dt="2021-02-16T16:39:28.318" v="109" actId="1076"/>
          <ac:picMkLst>
            <pc:docMk/>
            <pc:sldMk cId="1565152675" sldId="310"/>
            <ac:picMk id="14" creationId="{04E93119-33F7-461F-89B9-936A6A24AD89}"/>
          </ac:picMkLst>
        </pc:picChg>
      </pc:sldChg>
      <pc:sldChg chg="modSp mod modNotesTx">
        <pc:chgData name="Sabrina Morelli" userId="a22a78ae-faaf-4075-a7db-8124229f6228" providerId="ADAL" clId="{155E3582-4573-4804-947B-8E48FD3D40AE}" dt="2021-02-16T17:05:32.762" v="484" actId="6549"/>
        <pc:sldMkLst>
          <pc:docMk/>
          <pc:sldMk cId="2700184523" sldId="313"/>
        </pc:sldMkLst>
        <pc:spChg chg="mod">
          <ac:chgData name="Sabrina Morelli" userId="a22a78ae-faaf-4075-a7db-8124229f6228" providerId="ADAL" clId="{155E3582-4573-4804-947B-8E48FD3D40AE}" dt="2021-02-16T16:37:49.865" v="76" actId="20577"/>
          <ac:spMkLst>
            <pc:docMk/>
            <pc:sldMk cId="2700184523" sldId="313"/>
            <ac:spMk id="22" creationId="{AB7092AD-46DF-9B44-95B7-FA7642DDEA59}"/>
          </ac:spMkLst>
        </pc:spChg>
      </pc:sldChg>
      <pc:sldChg chg="addSp delSp modSp add mod modNotesTx">
        <pc:chgData name="Sabrina Morelli" userId="a22a78ae-faaf-4075-a7db-8124229f6228" providerId="ADAL" clId="{155E3582-4573-4804-947B-8E48FD3D40AE}" dt="2021-02-16T16:43:00.647" v="140" actId="207"/>
        <pc:sldMkLst>
          <pc:docMk/>
          <pc:sldMk cId="1859749071" sldId="314"/>
        </pc:sldMkLst>
        <pc:spChg chg="mod">
          <ac:chgData name="Sabrina Morelli" userId="a22a78ae-faaf-4075-a7db-8124229f6228" providerId="ADAL" clId="{155E3582-4573-4804-947B-8E48FD3D40AE}" dt="2021-02-16T16:43:00.647" v="140" actId="207"/>
          <ac:spMkLst>
            <pc:docMk/>
            <pc:sldMk cId="1859749071" sldId="314"/>
            <ac:spMk id="11" creationId="{00000000-0000-0000-0000-000000000000}"/>
          </ac:spMkLst>
        </pc:spChg>
        <pc:spChg chg="del">
          <ac:chgData name="Sabrina Morelli" userId="a22a78ae-faaf-4075-a7db-8124229f6228" providerId="ADAL" clId="{155E3582-4573-4804-947B-8E48FD3D40AE}" dt="2021-02-16T16:41:25.535" v="114" actId="478"/>
          <ac:spMkLst>
            <pc:docMk/>
            <pc:sldMk cId="1859749071" sldId="314"/>
            <ac:spMk id="13" creationId="{830F21AC-0B6C-4BA3-A9EE-5D469E7D9E9A}"/>
          </ac:spMkLst>
        </pc:spChg>
        <pc:spChg chg="add mod">
          <ac:chgData name="Sabrina Morelli" userId="a22a78ae-faaf-4075-a7db-8124229f6228" providerId="ADAL" clId="{155E3582-4573-4804-947B-8E48FD3D40AE}" dt="2021-02-16T16:41:46.422" v="121" actId="1076"/>
          <ac:spMkLst>
            <pc:docMk/>
            <pc:sldMk cId="1859749071" sldId="314"/>
            <ac:spMk id="15" creationId="{A27AAB75-0443-42F8-ABC3-E2C060793C56}"/>
          </ac:spMkLst>
        </pc:spChg>
        <pc:picChg chg="del">
          <ac:chgData name="Sabrina Morelli" userId="a22a78ae-faaf-4075-a7db-8124229f6228" providerId="ADAL" clId="{155E3582-4573-4804-947B-8E48FD3D40AE}" dt="2021-02-16T16:41:23.984" v="113" actId="478"/>
          <ac:picMkLst>
            <pc:docMk/>
            <pc:sldMk cId="1859749071" sldId="314"/>
            <ac:picMk id="14" creationId="{04E93119-33F7-461F-89B9-936A6A24AD89}"/>
          </ac:picMkLst>
        </pc:picChg>
      </pc:sldChg>
      <pc:sldChg chg="addSp delSp modSp mod">
        <pc:chgData name="Sabrina Morelli" userId="a22a78ae-faaf-4075-a7db-8124229f6228" providerId="ADAL" clId="{155E3582-4573-4804-947B-8E48FD3D40AE}" dt="2021-02-16T16:45:00.180" v="249" actId="1076"/>
        <pc:sldMkLst>
          <pc:docMk/>
          <pc:sldMk cId="4217349656" sldId="315"/>
        </pc:sldMkLst>
        <pc:spChg chg="mod">
          <ac:chgData name="Sabrina Morelli" userId="a22a78ae-faaf-4075-a7db-8124229f6228" providerId="ADAL" clId="{155E3582-4573-4804-947B-8E48FD3D40AE}" dt="2021-02-16T16:43:03.349" v="141" actId="207"/>
          <ac:spMkLst>
            <pc:docMk/>
            <pc:sldMk cId="4217349656" sldId="315"/>
            <ac:spMk id="11" creationId="{00000000-0000-0000-0000-000000000000}"/>
          </ac:spMkLst>
        </pc:spChg>
        <pc:spChg chg="add del mod">
          <ac:chgData name="Sabrina Morelli" userId="a22a78ae-faaf-4075-a7db-8124229f6228" providerId="ADAL" clId="{155E3582-4573-4804-947B-8E48FD3D40AE}" dt="2021-02-16T16:42:20.496" v="126"/>
          <ac:spMkLst>
            <pc:docMk/>
            <pc:sldMk cId="4217349656" sldId="315"/>
            <ac:spMk id="14" creationId="{9F552F9A-C95F-41B9-9F85-C84C4F02AAC4}"/>
          </ac:spMkLst>
        </pc:spChg>
        <pc:spChg chg="del">
          <ac:chgData name="Sabrina Morelli" userId="a22a78ae-faaf-4075-a7db-8124229f6228" providerId="ADAL" clId="{155E3582-4573-4804-947B-8E48FD3D40AE}" dt="2021-02-16T16:42:02.152" v="122" actId="478"/>
          <ac:spMkLst>
            <pc:docMk/>
            <pc:sldMk cId="4217349656" sldId="315"/>
            <ac:spMk id="15" creationId="{A27AAB75-0443-42F8-ABC3-E2C060793C56}"/>
          </ac:spMkLst>
        </pc:spChg>
        <pc:spChg chg="add del mod">
          <ac:chgData name="Sabrina Morelli" userId="a22a78ae-faaf-4075-a7db-8124229f6228" providerId="ADAL" clId="{155E3582-4573-4804-947B-8E48FD3D40AE}" dt="2021-02-16T16:42:26.676" v="130"/>
          <ac:spMkLst>
            <pc:docMk/>
            <pc:sldMk cId="4217349656" sldId="315"/>
            <ac:spMk id="25" creationId="{3D6815F2-1E92-41A2-95C8-49099D604918}"/>
          </ac:spMkLst>
        </pc:spChg>
        <pc:spChg chg="add del mod">
          <ac:chgData name="Sabrina Morelli" userId="a22a78ae-faaf-4075-a7db-8124229f6228" providerId="ADAL" clId="{155E3582-4573-4804-947B-8E48FD3D40AE}" dt="2021-02-16T16:44:37.704" v="242" actId="478"/>
          <ac:spMkLst>
            <pc:docMk/>
            <pc:sldMk cId="4217349656" sldId="315"/>
            <ac:spMk id="27" creationId="{1B966DC3-5E65-4D8D-9AD2-B17CA7A97879}"/>
          </ac:spMkLst>
        </pc:spChg>
        <pc:spChg chg="add mod">
          <ac:chgData name="Sabrina Morelli" userId="a22a78ae-faaf-4075-a7db-8124229f6228" providerId="ADAL" clId="{155E3582-4573-4804-947B-8E48FD3D40AE}" dt="2021-02-16T16:45:00.180" v="249" actId="1076"/>
          <ac:spMkLst>
            <pc:docMk/>
            <pc:sldMk cId="4217349656" sldId="315"/>
            <ac:spMk id="29" creationId="{4C38321F-2195-4AFE-991B-5BE7BAB97429}"/>
          </ac:spMkLst>
        </pc:spChg>
        <pc:graphicFrameChg chg="add del mod">
          <ac:chgData name="Sabrina Morelli" userId="a22a78ae-faaf-4075-a7db-8124229f6228" providerId="ADAL" clId="{155E3582-4573-4804-947B-8E48FD3D40AE}" dt="2021-02-16T16:42:20.496" v="126"/>
          <ac:graphicFrameMkLst>
            <pc:docMk/>
            <pc:sldMk cId="4217349656" sldId="315"/>
            <ac:graphicFrameMk id="22" creationId="{FABDEFA3-AC05-49D5-9A86-F2466448D48B}"/>
          </ac:graphicFrameMkLst>
        </pc:graphicFrameChg>
        <pc:graphicFrameChg chg="add del mod">
          <ac:chgData name="Sabrina Morelli" userId="a22a78ae-faaf-4075-a7db-8124229f6228" providerId="ADAL" clId="{155E3582-4573-4804-947B-8E48FD3D40AE}" dt="2021-02-16T16:42:26.676" v="130"/>
          <ac:graphicFrameMkLst>
            <pc:docMk/>
            <pc:sldMk cId="4217349656" sldId="315"/>
            <ac:graphicFrameMk id="26" creationId="{D2767B7F-298F-4EA6-82C0-D7E0B8EC1EF0}"/>
          </ac:graphicFrameMkLst>
        </pc:graphicFrameChg>
        <pc:graphicFrameChg chg="add del mod modGraphic">
          <ac:chgData name="Sabrina Morelli" userId="a22a78ae-faaf-4075-a7db-8124229f6228" providerId="ADAL" clId="{155E3582-4573-4804-947B-8E48FD3D40AE}" dt="2021-02-16T16:44:36.448" v="241" actId="478"/>
          <ac:graphicFrameMkLst>
            <pc:docMk/>
            <pc:sldMk cId="4217349656" sldId="315"/>
            <ac:graphicFrameMk id="28" creationId="{9EE5D7EF-50B7-4FF6-8F4B-F234DCEB030F}"/>
          </ac:graphicFrameMkLst>
        </pc:graphicFrameChg>
      </pc:sldChg>
      <pc:sldChg chg="ord modNotesTx">
        <pc:chgData name="Sabrina Morelli" userId="a22a78ae-faaf-4075-a7db-8124229f6228" providerId="ADAL" clId="{155E3582-4573-4804-947B-8E48FD3D40AE}" dt="2021-02-16T16:44:32.414" v="240"/>
        <pc:sldMkLst>
          <pc:docMk/>
          <pc:sldMk cId="4267993543" sldId="316"/>
        </pc:sldMkLst>
      </pc:sldChg>
      <pc:sldChg chg="addSp delSp modSp mod modNotesTx">
        <pc:chgData name="Sabrina Morelli" userId="a22a78ae-faaf-4075-a7db-8124229f6228" providerId="ADAL" clId="{155E3582-4573-4804-947B-8E48FD3D40AE}" dt="2021-02-16T16:50:27.156" v="323" actId="14100"/>
        <pc:sldMkLst>
          <pc:docMk/>
          <pc:sldMk cId="3499026867" sldId="317"/>
        </pc:sldMkLst>
        <pc:spChg chg="mod">
          <ac:chgData name="Sabrina Morelli" userId="a22a78ae-faaf-4075-a7db-8124229f6228" providerId="ADAL" clId="{155E3582-4573-4804-947B-8E48FD3D40AE}" dt="2021-02-16T16:45:25.671" v="251" actId="14100"/>
          <ac:spMkLst>
            <pc:docMk/>
            <pc:sldMk cId="3499026867" sldId="317"/>
            <ac:spMk id="11" creationId="{00000000-0000-0000-0000-000000000000}"/>
          </ac:spMkLst>
        </pc:spChg>
        <pc:spChg chg="add mod">
          <ac:chgData name="Sabrina Morelli" userId="a22a78ae-faaf-4075-a7db-8124229f6228" providerId="ADAL" clId="{155E3582-4573-4804-947B-8E48FD3D40AE}" dt="2021-02-16T16:50:27.156" v="323" actId="14100"/>
          <ac:spMkLst>
            <pc:docMk/>
            <pc:sldMk cId="3499026867" sldId="317"/>
            <ac:spMk id="14" creationId="{FB1FA7D9-811D-4EC7-A95D-66FEA48041EA}"/>
          </ac:spMkLst>
        </pc:spChg>
        <pc:spChg chg="del">
          <ac:chgData name="Sabrina Morelli" userId="a22a78ae-faaf-4075-a7db-8124229f6228" providerId="ADAL" clId="{155E3582-4573-4804-947B-8E48FD3D40AE}" dt="2021-02-16T16:45:48.045" v="252" actId="478"/>
          <ac:spMkLst>
            <pc:docMk/>
            <pc:sldMk cId="3499026867" sldId="317"/>
            <ac:spMk id="29" creationId="{4C38321F-2195-4AFE-991B-5BE7BAB97429}"/>
          </ac:spMkLst>
        </pc:spChg>
        <pc:picChg chg="add mod">
          <ac:chgData name="Sabrina Morelli" userId="a22a78ae-faaf-4075-a7db-8124229f6228" providerId="ADAL" clId="{155E3582-4573-4804-947B-8E48FD3D40AE}" dt="2021-02-16T16:45:56.766" v="254" actId="1076"/>
          <ac:picMkLst>
            <pc:docMk/>
            <pc:sldMk cId="3499026867" sldId="317"/>
            <ac:picMk id="15" creationId="{1AE98B49-A21C-4112-8802-CD04DDEB6ABD}"/>
          </ac:picMkLst>
        </pc:picChg>
      </pc:sldChg>
      <pc:sldChg chg="addSp delSp modSp mod modNotesTx">
        <pc:chgData name="Sabrina Morelli" userId="a22a78ae-faaf-4075-a7db-8124229f6228" providerId="ADAL" clId="{155E3582-4573-4804-947B-8E48FD3D40AE}" dt="2021-02-16T16:47:36.309" v="267" actId="1076"/>
        <pc:sldMkLst>
          <pc:docMk/>
          <pc:sldMk cId="3622766382" sldId="318"/>
        </pc:sldMkLst>
        <pc:spChg chg="mod">
          <ac:chgData name="Sabrina Morelli" userId="a22a78ae-faaf-4075-a7db-8124229f6228" providerId="ADAL" clId="{155E3582-4573-4804-947B-8E48FD3D40AE}" dt="2021-02-16T16:47:11.538" v="261"/>
          <ac:spMkLst>
            <pc:docMk/>
            <pc:sldMk cId="3622766382" sldId="318"/>
            <ac:spMk id="11" creationId="{00000000-0000-0000-0000-000000000000}"/>
          </ac:spMkLst>
        </pc:spChg>
        <pc:spChg chg="del">
          <ac:chgData name="Sabrina Morelli" userId="a22a78ae-faaf-4075-a7db-8124229f6228" providerId="ADAL" clId="{155E3582-4573-4804-947B-8E48FD3D40AE}" dt="2021-02-16T16:46:53.718" v="257" actId="478"/>
          <ac:spMkLst>
            <pc:docMk/>
            <pc:sldMk cId="3622766382" sldId="318"/>
            <ac:spMk id="14" creationId="{FB1FA7D9-811D-4EC7-A95D-66FEA48041EA}"/>
          </ac:spMkLst>
        </pc:spChg>
        <pc:graphicFrameChg chg="add mod modGraphic">
          <ac:chgData name="Sabrina Morelli" userId="a22a78ae-faaf-4075-a7db-8124229f6228" providerId="ADAL" clId="{155E3582-4573-4804-947B-8E48FD3D40AE}" dt="2021-02-16T16:47:36.309" v="267" actId="1076"/>
          <ac:graphicFrameMkLst>
            <pc:docMk/>
            <pc:sldMk cId="3622766382" sldId="318"/>
            <ac:graphicFrameMk id="22" creationId="{8EDD3A8C-E894-42E6-B51C-041B48A04A63}"/>
          </ac:graphicFrameMkLst>
        </pc:graphicFrameChg>
        <pc:picChg chg="del">
          <ac:chgData name="Sabrina Morelli" userId="a22a78ae-faaf-4075-a7db-8124229f6228" providerId="ADAL" clId="{155E3582-4573-4804-947B-8E48FD3D40AE}" dt="2021-02-16T16:46:51.926" v="256" actId="478"/>
          <ac:picMkLst>
            <pc:docMk/>
            <pc:sldMk cId="3622766382" sldId="318"/>
            <ac:picMk id="15" creationId="{1AE98B49-A21C-4112-8802-CD04DDEB6ABD}"/>
          </ac:picMkLst>
        </pc:picChg>
      </pc:sldChg>
      <pc:sldChg chg="addSp delSp modSp mod">
        <pc:chgData name="Sabrina Morelli" userId="a22a78ae-faaf-4075-a7db-8124229f6228" providerId="ADAL" clId="{155E3582-4573-4804-947B-8E48FD3D40AE}" dt="2021-02-16T16:49:05.815" v="291" actId="1076"/>
        <pc:sldMkLst>
          <pc:docMk/>
          <pc:sldMk cId="810368906" sldId="319"/>
        </pc:sldMkLst>
        <pc:spChg chg="mod">
          <ac:chgData name="Sabrina Morelli" userId="a22a78ae-faaf-4075-a7db-8124229f6228" providerId="ADAL" clId="{155E3582-4573-4804-947B-8E48FD3D40AE}" dt="2021-02-16T16:47:59.257" v="268"/>
          <ac:spMkLst>
            <pc:docMk/>
            <pc:sldMk cId="810368906" sldId="319"/>
            <ac:spMk id="11" creationId="{00000000-0000-0000-0000-000000000000}"/>
          </ac:spMkLst>
        </pc:spChg>
        <pc:spChg chg="add mod">
          <ac:chgData name="Sabrina Morelli" userId="a22a78ae-faaf-4075-a7db-8124229f6228" providerId="ADAL" clId="{155E3582-4573-4804-947B-8E48FD3D40AE}" dt="2021-02-16T16:48:56.168" v="289" actId="20577"/>
          <ac:spMkLst>
            <pc:docMk/>
            <pc:sldMk cId="810368906" sldId="319"/>
            <ac:spMk id="14" creationId="{2E842D5F-016B-459B-B9B6-BD93CDE7DD7D}"/>
          </ac:spMkLst>
        </pc:spChg>
        <pc:spChg chg="add mod">
          <ac:chgData name="Sabrina Morelli" userId="a22a78ae-faaf-4075-a7db-8124229f6228" providerId="ADAL" clId="{155E3582-4573-4804-947B-8E48FD3D40AE}" dt="2021-02-16T16:49:05.815" v="291" actId="1076"/>
          <ac:spMkLst>
            <pc:docMk/>
            <pc:sldMk cId="810368906" sldId="319"/>
            <ac:spMk id="22" creationId="{9E93C28F-9CAB-43C6-A5FE-3432D63AD347}"/>
          </ac:spMkLst>
        </pc:spChg>
        <pc:spChg chg="del">
          <ac:chgData name="Sabrina Morelli" userId="a22a78ae-faaf-4075-a7db-8124229f6228" providerId="ADAL" clId="{155E3582-4573-4804-947B-8E48FD3D40AE}" dt="2021-02-16T16:48:12.667" v="269" actId="478"/>
          <ac:spMkLst>
            <pc:docMk/>
            <pc:sldMk cId="810368906" sldId="319"/>
            <ac:spMk id="29" creationId="{4C38321F-2195-4AFE-991B-5BE7BAB97429}"/>
          </ac:spMkLst>
        </pc:spChg>
        <pc:picChg chg="add mod">
          <ac:chgData name="Sabrina Morelli" userId="a22a78ae-faaf-4075-a7db-8124229f6228" providerId="ADAL" clId="{155E3582-4573-4804-947B-8E48FD3D40AE}" dt="2021-02-16T16:49:01.005" v="290" actId="14100"/>
          <ac:picMkLst>
            <pc:docMk/>
            <pc:sldMk cId="810368906" sldId="319"/>
            <ac:picMk id="15" creationId="{BA276583-B993-4201-A3A5-A8E64FB680FB}"/>
          </ac:picMkLst>
        </pc:picChg>
      </pc:sldChg>
      <pc:sldChg chg="addSp delSp modSp mod modNotesTx">
        <pc:chgData name="Sabrina Morelli" userId="a22a78ae-faaf-4075-a7db-8124229f6228" providerId="ADAL" clId="{155E3582-4573-4804-947B-8E48FD3D40AE}" dt="2021-02-16T16:51:02.364" v="330"/>
        <pc:sldMkLst>
          <pc:docMk/>
          <pc:sldMk cId="1421969001" sldId="320"/>
        </pc:sldMkLst>
        <pc:spChg chg="mod">
          <ac:chgData name="Sabrina Morelli" userId="a22a78ae-faaf-4075-a7db-8124229f6228" providerId="ADAL" clId="{155E3582-4573-4804-947B-8E48FD3D40AE}" dt="2021-02-16T16:49:40.989" v="308" actId="20577"/>
          <ac:spMkLst>
            <pc:docMk/>
            <pc:sldMk cId="1421969001" sldId="320"/>
            <ac:spMk id="11" creationId="{00000000-0000-0000-0000-000000000000}"/>
          </ac:spMkLst>
        </pc:spChg>
        <pc:spChg chg="del">
          <ac:chgData name="Sabrina Morelli" userId="a22a78ae-faaf-4075-a7db-8124229f6228" providerId="ADAL" clId="{155E3582-4573-4804-947B-8E48FD3D40AE}" dt="2021-02-16T16:49:26.975" v="292" actId="478"/>
          <ac:spMkLst>
            <pc:docMk/>
            <pc:sldMk cId="1421969001" sldId="320"/>
            <ac:spMk id="14" creationId="{2E842D5F-016B-459B-B9B6-BD93CDE7DD7D}"/>
          </ac:spMkLst>
        </pc:spChg>
        <pc:spChg chg="del">
          <ac:chgData name="Sabrina Morelli" userId="a22a78ae-faaf-4075-a7db-8124229f6228" providerId="ADAL" clId="{155E3582-4573-4804-947B-8E48FD3D40AE}" dt="2021-02-16T16:49:26.975" v="292" actId="478"/>
          <ac:spMkLst>
            <pc:docMk/>
            <pc:sldMk cId="1421969001" sldId="320"/>
            <ac:spMk id="22" creationId="{9E93C28F-9CAB-43C6-A5FE-3432D63AD347}"/>
          </ac:spMkLst>
        </pc:spChg>
        <pc:spChg chg="add mod">
          <ac:chgData name="Sabrina Morelli" userId="a22a78ae-faaf-4075-a7db-8124229f6228" providerId="ADAL" clId="{155E3582-4573-4804-947B-8E48FD3D40AE}" dt="2021-02-16T16:50:42.296" v="326" actId="403"/>
          <ac:spMkLst>
            <pc:docMk/>
            <pc:sldMk cId="1421969001" sldId="320"/>
            <ac:spMk id="25" creationId="{3EBAF602-1224-4E2C-AD9A-4368803CC385}"/>
          </ac:spMkLst>
        </pc:spChg>
        <pc:picChg chg="del">
          <ac:chgData name="Sabrina Morelli" userId="a22a78ae-faaf-4075-a7db-8124229f6228" providerId="ADAL" clId="{155E3582-4573-4804-947B-8E48FD3D40AE}" dt="2021-02-16T16:49:26.975" v="292" actId="478"/>
          <ac:picMkLst>
            <pc:docMk/>
            <pc:sldMk cId="1421969001" sldId="320"/>
            <ac:picMk id="15" creationId="{BA276583-B993-4201-A3A5-A8E64FB680FB}"/>
          </ac:picMkLst>
        </pc:picChg>
        <pc:picChg chg="add mod">
          <ac:chgData name="Sabrina Morelli" userId="a22a78ae-faaf-4075-a7db-8124229f6228" providerId="ADAL" clId="{155E3582-4573-4804-947B-8E48FD3D40AE}" dt="2021-02-16T16:50:52.579" v="329" actId="1076"/>
          <ac:picMkLst>
            <pc:docMk/>
            <pc:sldMk cId="1421969001" sldId="320"/>
            <ac:picMk id="26" creationId="{F243FA87-6E58-4065-B900-CDFA1A948558}"/>
          </ac:picMkLst>
        </pc:picChg>
      </pc:sldChg>
      <pc:sldChg chg="addSp delSp modSp mod">
        <pc:chgData name="Sabrina Morelli" userId="a22a78ae-faaf-4075-a7db-8124229f6228" providerId="ADAL" clId="{155E3582-4573-4804-947B-8E48FD3D40AE}" dt="2021-02-16T16:53:09.061" v="351" actId="1076"/>
        <pc:sldMkLst>
          <pc:docMk/>
          <pc:sldMk cId="1255108939" sldId="321"/>
        </pc:sldMkLst>
        <pc:spChg chg="mod">
          <ac:chgData name="Sabrina Morelli" userId="a22a78ae-faaf-4075-a7db-8124229f6228" providerId="ADAL" clId="{155E3582-4573-4804-947B-8E48FD3D40AE}" dt="2021-02-16T16:52:02.269" v="332"/>
          <ac:spMkLst>
            <pc:docMk/>
            <pc:sldMk cId="1255108939" sldId="321"/>
            <ac:spMk id="11" creationId="{00000000-0000-0000-0000-000000000000}"/>
          </ac:spMkLst>
        </pc:spChg>
        <pc:spChg chg="del">
          <ac:chgData name="Sabrina Morelli" userId="a22a78ae-faaf-4075-a7db-8124229f6228" providerId="ADAL" clId="{155E3582-4573-4804-947B-8E48FD3D40AE}" dt="2021-02-16T16:51:54.414" v="331" actId="478"/>
          <ac:spMkLst>
            <pc:docMk/>
            <pc:sldMk cId="1255108939" sldId="321"/>
            <ac:spMk id="14" creationId="{2E842D5F-016B-459B-B9B6-BD93CDE7DD7D}"/>
          </ac:spMkLst>
        </pc:spChg>
        <pc:spChg chg="del">
          <ac:chgData name="Sabrina Morelli" userId="a22a78ae-faaf-4075-a7db-8124229f6228" providerId="ADAL" clId="{155E3582-4573-4804-947B-8E48FD3D40AE}" dt="2021-02-16T16:51:54.414" v="331" actId="478"/>
          <ac:spMkLst>
            <pc:docMk/>
            <pc:sldMk cId="1255108939" sldId="321"/>
            <ac:spMk id="22" creationId="{9E93C28F-9CAB-43C6-A5FE-3432D63AD347}"/>
          </ac:spMkLst>
        </pc:spChg>
        <pc:spChg chg="add mod">
          <ac:chgData name="Sabrina Morelli" userId="a22a78ae-faaf-4075-a7db-8124229f6228" providerId="ADAL" clId="{155E3582-4573-4804-947B-8E48FD3D40AE}" dt="2021-02-16T16:53:05.141" v="350" actId="1076"/>
          <ac:spMkLst>
            <pc:docMk/>
            <pc:sldMk cId="1255108939" sldId="321"/>
            <ac:spMk id="25" creationId="{1D21834A-DA1C-4BFD-B3ED-5360AF37BD94}"/>
          </ac:spMkLst>
        </pc:spChg>
        <pc:spChg chg="add del mod">
          <ac:chgData name="Sabrina Morelli" userId="a22a78ae-faaf-4075-a7db-8124229f6228" providerId="ADAL" clId="{155E3582-4573-4804-947B-8E48FD3D40AE}" dt="2021-02-16T16:52:18.574" v="335" actId="478"/>
          <ac:spMkLst>
            <pc:docMk/>
            <pc:sldMk cId="1255108939" sldId="321"/>
            <ac:spMk id="26" creationId="{65948FD4-5E99-4E29-922E-486FB7EB57DE}"/>
          </ac:spMkLst>
        </pc:spChg>
        <pc:spChg chg="add mod">
          <ac:chgData name="Sabrina Morelli" userId="a22a78ae-faaf-4075-a7db-8124229f6228" providerId="ADAL" clId="{155E3582-4573-4804-947B-8E48FD3D40AE}" dt="2021-02-16T16:53:09.061" v="351" actId="1076"/>
          <ac:spMkLst>
            <pc:docMk/>
            <pc:sldMk cId="1255108939" sldId="321"/>
            <ac:spMk id="27" creationId="{A0E0DC04-B6B9-43B0-A5EC-09075B83154B}"/>
          </ac:spMkLst>
        </pc:spChg>
        <pc:picChg chg="del">
          <ac:chgData name="Sabrina Morelli" userId="a22a78ae-faaf-4075-a7db-8124229f6228" providerId="ADAL" clId="{155E3582-4573-4804-947B-8E48FD3D40AE}" dt="2021-02-16T16:51:54.414" v="331" actId="478"/>
          <ac:picMkLst>
            <pc:docMk/>
            <pc:sldMk cId="1255108939" sldId="321"/>
            <ac:picMk id="15" creationId="{BA276583-B993-4201-A3A5-A8E64FB680FB}"/>
          </ac:picMkLst>
        </pc:picChg>
      </pc:sldChg>
      <pc:sldChg chg="addSp delSp modSp mod">
        <pc:chgData name="Sabrina Morelli" userId="a22a78ae-faaf-4075-a7db-8124229f6228" providerId="ADAL" clId="{155E3582-4573-4804-947B-8E48FD3D40AE}" dt="2021-02-16T16:54:41.551" v="368" actId="2711"/>
        <pc:sldMkLst>
          <pc:docMk/>
          <pc:sldMk cId="483483579" sldId="322"/>
        </pc:sldMkLst>
        <pc:spChg chg="mod">
          <ac:chgData name="Sabrina Morelli" userId="a22a78ae-faaf-4075-a7db-8124229f6228" providerId="ADAL" clId="{155E3582-4573-4804-947B-8E48FD3D40AE}" dt="2021-02-16T16:53:40.743" v="353"/>
          <ac:spMkLst>
            <pc:docMk/>
            <pc:sldMk cId="483483579" sldId="322"/>
            <ac:spMk id="11" creationId="{00000000-0000-0000-0000-000000000000}"/>
          </ac:spMkLst>
        </pc:spChg>
        <pc:spChg chg="add del mod">
          <ac:chgData name="Sabrina Morelli" userId="a22a78ae-faaf-4075-a7db-8124229f6228" providerId="ADAL" clId="{155E3582-4573-4804-947B-8E48FD3D40AE}" dt="2021-02-16T16:53:54.666" v="357"/>
          <ac:spMkLst>
            <pc:docMk/>
            <pc:sldMk cId="483483579" sldId="322"/>
            <ac:spMk id="15" creationId="{3822CA49-DA0F-49EF-8C7B-FFB7DD2E6716}"/>
          </ac:spMkLst>
        </pc:spChg>
        <pc:spChg chg="del">
          <ac:chgData name="Sabrina Morelli" userId="a22a78ae-faaf-4075-a7db-8124229f6228" providerId="ADAL" clId="{155E3582-4573-4804-947B-8E48FD3D40AE}" dt="2021-02-16T16:53:32.387" v="352" actId="478"/>
          <ac:spMkLst>
            <pc:docMk/>
            <pc:sldMk cId="483483579" sldId="322"/>
            <ac:spMk id="25" creationId="{1D21834A-DA1C-4BFD-B3ED-5360AF37BD94}"/>
          </ac:spMkLst>
        </pc:spChg>
        <pc:spChg chg="add mod">
          <ac:chgData name="Sabrina Morelli" userId="a22a78ae-faaf-4075-a7db-8124229f6228" providerId="ADAL" clId="{155E3582-4573-4804-947B-8E48FD3D40AE}" dt="2021-02-16T16:54:41.551" v="368" actId="2711"/>
          <ac:spMkLst>
            <pc:docMk/>
            <pc:sldMk cId="483483579" sldId="322"/>
            <ac:spMk id="26" creationId="{A401C87A-D9EE-4837-B3A4-AB7201020643}"/>
          </ac:spMkLst>
        </pc:spChg>
        <pc:spChg chg="del">
          <ac:chgData name="Sabrina Morelli" userId="a22a78ae-faaf-4075-a7db-8124229f6228" providerId="ADAL" clId="{155E3582-4573-4804-947B-8E48FD3D40AE}" dt="2021-02-16T16:53:32.387" v="352" actId="478"/>
          <ac:spMkLst>
            <pc:docMk/>
            <pc:sldMk cId="483483579" sldId="322"/>
            <ac:spMk id="27" creationId="{A0E0DC04-B6B9-43B0-A5EC-09075B83154B}"/>
          </ac:spMkLst>
        </pc:spChg>
        <pc:picChg chg="add del mod">
          <ac:chgData name="Sabrina Morelli" userId="a22a78ae-faaf-4075-a7db-8124229f6228" providerId="ADAL" clId="{155E3582-4573-4804-947B-8E48FD3D40AE}" dt="2021-02-16T16:53:54.666" v="357"/>
          <ac:picMkLst>
            <pc:docMk/>
            <pc:sldMk cId="483483579" sldId="322"/>
            <ac:picMk id="22" creationId="{0B8CD463-2A10-424C-B82F-892E6F014802}"/>
          </ac:picMkLst>
        </pc:picChg>
        <pc:picChg chg="add mod">
          <ac:chgData name="Sabrina Morelli" userId="a22a78ae-faaf-4075-a7db-8124229f6228" providerId="ADAL" clId="{155E3582-4573-4804-947B-8E48FD3D40AE}" dt="2021-02-16T16:54:04.812" v="360" actId="1038"/>
          <ac:picMkLst>
            <pc:docMk/>
            <pc:sldMk cId="483483579" sldId="322"/>
            <ac:picMk id="28" creationId="{E2C93CD0-1D83-4A75-9A0F-B2E1A870C039}"/>
          </ac:picMkLst>
        </pc:picChg>
      </pc:sldChg>
      <pc:sldChg chg="addSp delSp modSp mod">
        <pc:chgData name="Sabrina Morelli" userId="a22a78ae-faaf-4075-a7db-8124229f6228" providerId="ADAL" clId="{155E3582-4573-4804-947B-8E48FD3D40AE}" dt="2021-02-16T16:56:20.484" v="422" actId="1076"/>
        <pc:sldMkLst>
          <pc:docMk/>
          <pc:sldMk cId="968814368" sldId="323"/>
        </pc:sldMkLst>
        <pc:spChg chg="mod">
          <ac:chgData name="Sabrina Morelli" userId="a22a78ae-faaf-4075-a7db-8124229f6228" providerId="ADAL" clId="{155E3582-4573-4804-947B-8E48FD3D40AE}" dt="2021-02-16T16:55:09.190" v="370"/>
          <ac:spMkLst>
            <pc:docMk/>
            <pc:sldMk cId="968814368" sldId="323"/>
            <ac:spMk id="11" creationId="{00000000-0000-0000-0000-000000000000}"/>
          </ac:spMkLst>
        </pc:spChg>
        <pc:spChg chg="add del mod">
          <ac:chgData name="Sabrina Morelli" userId="a22a78ae-faaf-4075-a7db-8124229f6228" providerId="ADAL" clId="{155E3582-4573-4804-947B-8E48FD3D40AE}" dt="2021-02-16T16:55:20.277" v="372"/>
          <ac:spMkLst>
            <pc:docMk/>
            <pc:sldMk cId="968814368" sldId="323"/>
            <ac:spMk id="15" creationId="{808CB4B0-7875-4384-AD40-C389A63ADBEA}"/>
          </ac:spMkLst>
        </pc:spChg>
        <pc:spChg chg="add mod">
          <ac:chgData name="Sabrina Morelli" userId="a22a78ae-faaf-4075-a7db-8124229f6228" providerId="ADAL" clId="{155E3582-4573-4804-947B-8E48FD3D40AE}" dt="2021-02-16T16:56:20.484" v="422" actId="1076"/>
          <ac:spMkLst>
            <pc:docMk/>
            <pc:sldMk cId="968814368" sldId="323"/>
            <ac:spMk id="22" creationId="{99D761F6-4BA1-4364-8BF9-9BDA4D77520C}"/>
          </ac:spMkLst>
        </pc:spChg>
        <pc:spChg chg="del">
          <ac:chgData name="Sabrina Morelli" userId="a22a78ae-faaf-4075-a7db-8124229f6228" providerId="ADAL" clId="{155E3582-4573-4804-947B-8E48FD3D40AE}" dt="2021-02-16T16:55:01.292" v="369" actId="478"/>
          <ac:spMkLst>
            <pc:docMk/>
            <pc:sldMk cId="968814368" sldId="323"/>
            <ac:spMk id="26" creationId="{A401C87A-D9EE-4837-B3A4-AB7201020643}"/>
          </ac:spMkLst>
        </pc:spChg>
        <pc:picChg chg="del">
          <ac:chgData name="Sabrina Morelli" userId="a22a78ae-faaf-4075-a7db-8124229f6228" providerId="ADAL" clId="{155E3582-4573-4804-947B-8E48FD3D40AE}" dt="2021-02-16T16:55:01.292" v="369" actId="478"/>
          <ac:picMkLst>
            <pc:docMk/>
            <pc:sldMk cId="968814368" sldId="323"/>
            <ac:picMk id="28" creationId="{E2C93CD0-1D83-4A75-9A0F-B2E1A870C039}"/>
          </ac:picMkLst>
        </pc:picChg>
      </pc:sldChg>
      <pc:sldChg chg="addSp delSp modSp mod">
        <pc:chgData name="Sabrina Morelli" userId="a22a78ae-faaf-4075-a7db-8124229f6228" providerId="ADAL" clId="{155E3582-4573-4804-947B-8E48FD3D40AE}" dt="2021-02-16T16:57:20.650" v="441" actId="1076"/>
        <pc:sldMkLst>
          <pc:docMk/>
          <pc:sldMk cId="1071620673" sldId="324"/>
        </pc:sldMkLst>
        <pc:spChg chg="add del mod">
          <ac:chgData name="Sabrina Morelli" userId="a22a78ae-faaf-4075-a7db-8124229f6228" providerId="ADAL" clId="{155E3582-4573-4804-947B-8E48FD3D40AE}" dt="2021-02-16T16:56:52.996" v="425"/>
          <ac:spMkLst>
            <pc:docMk/>
            <pc:sldMk cId="1071620673" sldId="324"/>
            <ac:spMk id="14" creationId="{3A6362F7-CB8F-47A4-A070-D2589EE62FFD}"/>
          </ac:spMkLst>
        </pc:spChg>
        <pc:spChg chg="del">
          <ac:chgData name="Sabrina Morelli" userId="a22a78ae-faaf-4075-a7db-8124229f6228" providerId="ADAL" clId="{155E3582-4573-4804-947B-8E48FD3D40AE}" dt="2021-02-16T16:56:39.901" v="423" actId="478"/>
          <ac:spMkLst>
            <pc:docMk/>
            <pc:sldMk cId="1071620673" sldId="324"/>
            <ac:spMk id="22" creationId="{99D761F6-4BA1-4364-8BF9-9BDA4D77520C}"/>
          </ac:spMkLst>
        </pc:spChg>
        <pc:spChg chg="add mod">
          <ac:chgData name="Sabrina Morelli" userId="a22a78ae-faaf-4075-a7db-8124229f6228" providerId="ADAL" clId="{155E3582-4573-4804-947B-8E48FD3D40AE}" dt="2021-02-16T16:57:18.325" v="440" actId="1076"/>
          <ac:spMkLst>
            <pc:docMk/>
            <pc:sldMk cId="1071620673" sldId="324"/>
            <ac:spMk id="25" creationId="{72A88FCB-D2E4-4C81-A236-D6A1C6DBD929}"/>
          </ac:spMkLst>
        </pc:spChg>
        <pc:grpChg chg="mod">
          <ac:chgData name="Sabrina Morelli" userId="a22a78ae-faaf-4075-a7db-8124229f6228" providerId="ADAL" clId="{155E3582-4573-4804-947B-8E48FD3D40AE}" dt="2021-02-16T16:57:15.028" v="439" actId="1076"/>
          <ac:grpSpMkLst>
            <pc:docMk/>
            <pc:sldMk cId="1071620673" sldId="324"/>
            <ac:grpSpMk id="16" creationId="{EB0E59F7-9975-344B-9015-BABEA85A2AD3}"/>
          </ac:grpSpMkLst>
        </pc:grpChg>
        <pc:picChg chg="add del mod">
          <ac:chgData name="Sabrina Morelli" userId="a22a78ae-faaf-4075-a7db-8124229f6228" providerId="ADAL" clId="{155E3582-4573-4804-947B-8E48FD3D40AE}" dt="2021-02-16T16:56:52.996" v="425"/>
          <ac:picMkLst>
            <pc:docMk/>
            <pc:sldMk cId="1071620673" sldId="324"/>
            <ac:picMk id="15" creationId="{03C8D3D4-C9BF-4E17-A455-E736DA9BE97A}"/>
          </ac:picMkLst>
        </pc:picChg>
        <pc:picChg chg="add mod">
          <ac:chgData name="Sabrina Morelli" userId="a22a78ae-faaf-4075-a7db-8124229f6228" providerId="ADAL" clId="{155E3582-4573-4804-947B-8E48FD3D40AE}" dt="2021-02-16T16:57:20.650" v="441" actId="1076"/>
          <ac:picMkLst>
            <pc:docMk/>
            <pc:sldMk cId="1071620673" sldId="324"/>
            <ac:picMk id="26" creationId="{744FA4D1-4F93-4161-A4F5-66D175E261E2}"/>
          </ac:picMkLst>
        </pc:picChg>
      </pc:sldChg>
      <pc:sldChg chg="addSp delSp modSp mod modNotesTx">
        <pc:chgData name="Sabrina Morelli" userId="a22a78ae-faaf-4075-a7db-8124229f6228" providerId="ADAL" clId="{155E3582-4573-4804-947B-8E48FD3D40AE}" dt="2021-02-16T17:00:20.144" v="454"/>
        <pc:sldMkLst>
          <pc:docMk/>
          <pc:sldMk cId="1198521888" sldId="325"/>
        </pc:sldMkLst>
        <pc:spChg chg="mod">
          <ac:chgData name="Sabrina Morelli" userId="a22a78ae-faaf-4075-a7db-8124229f6228" providerId="ADAL" clId="{155E3582-4573-4804-947B-8E48FD3D40AE}" dt="2021-02-16T16:59:24.031" v="443"/>
          <ac:spMkLst>
            <pc:docMk/>
            <pc:sldMk cId="1198521888" sldId="325"/>
            <ac:spMk id="11" creationId="{00000000-0000-0000-0000-000000000000}"/>
          </ac:spMkLst>
        </pc:spChg>
        <pc:spChg chg="add mod">
          <ac:chgData name="Sabrina Morelli" userId="a22a78ae-faaf-4075-a7db-8124229f6228" providerId="ADAL" clId="{155E3582-4573-4804-947B-8E48FD3D40AE}" dt="2021-02-16T17:00:12.340" v="453" actId="1076"/>
          <ac:spMkLst>
            <pc:docMk/>
            <pc:sldMk cId="1198521888" sldId="325"/>
            <ac:spMk id="14" creationId="{AC2E3F6B-8FFF-4E58-836D-61F4A1E1116C}"/>
          </ac:spMkLst>
        </pc:spChg>
        <pc:spChg chg="del">
          <ac:chgData name="Sabrina Morelli" userId="a22a78ae-faaf-4075-a7db-8124229f6228" providerId="ADAL" clId="{155E3582-4573-4804-947B-8E48FD3D40AE}" dt="2021-02-16T16:59:13.427" v="442" actId="478"/>
          <ac:spMkLst>
            <pc:docMk/>
            <pc:sldMk cId="1198521888" sldId="325"/>
            <ac:spMk id="22" creationId="{99D761F6-4BA1-4364-8BF9-9BDA4D77520C}"/>
          </ac:spMkLst>
        </pc:spChg>
      </pc:sldChg>
      <pc:sldChg chg="addSp delSp modSp mod modNotesTx">
        <pc:chgData name="Sabrina Morelli" userId="a22a78ae-faaf-4075-a7db-8124229f6228" providerId="ADAL" clId="{155E3582-4573-4804-947B-8E48FD3D40AE}" dt="2021-02-16T17:01:13.944" v="462"/>
        <pc:sldMkLst>
          <pc:docMk/>
          <pc:sldMk cId="2117026980" sldId="326"/>
        </pc:sldMkLst>
        <pc:spChg chg="mod">
          <ac:chgData name="Sabrina Morelli" userId="a22a78ae-faaf-4075-a7db-8124229f6228" providerId="ADAL" clId="{155E3582-4573-4804-947B-8E48FD3D40AE}" dt="2021-02-16T17:00:48.060" v="456"/>
          <ac:spMkLst>
            <pc:docMk/>
            <pc:sldMk cId="2117026980" sldId="326"/>
            <ac:spMk id="11" creationId="{00000000-0000-0000-0000-000000000000}"/>
          </ac:spMkLst>
        </pc:spChg>
        <pc:spChg chg="del">
          <ac:chgData name="Sabrina Morelli" userId="a22a78ae-faaf-4075-a7db-8124229f6228" providerId="ADAL" clId="{155E3582-4573-4804-947B-8E48FD3D40AE}" dt="2021-02-16T17:00:39.750" v="455" actId="478"/>
          <ac:spMkLst>
            <pc:docMk/>
            <pc:sldMk cId="2117026980" sldId="326"/>
            <ac:spMk id="22" creationId="{99D761F6-4BA1-4364-8BF9-9BDA4D77520C}"/>
          </ac:spMkLst>
        </pc:spChg>
        <pc:graphicFrameChg chg="add mod modGraphic">
          <ac:chgData name="Sabrina Morelli" userId="a22a78ae-faaf-4075-a7db-8124229f6228" providerId="ADAL" clId="{155E3582-4573-4804-947B-8E48FD3D40AE}" dt="2021-02-16T17:01:06.669" v="461" actId="1076"/>
          <ac:graphicFrameMkLst>
            <pc:docMk/>
            <pc:sldMk cId="2117026980" sldId="326"/>
            <ac:graphicFrameMk id="14" creationId="{4F684C2F-7625-42E8-A4E6-9628B0E539DD}"/>
          </ac:graphicFrameMkLst>
        </pc:graphicFrameChg>
      </pc:sldChg>
      <pc:sldChg chg="addSp delSp modSp mod">
        <pc:chgData name="Sabrina Morelli" userId="a22a78ae-faaf-4075-a7db-8124229f6228" providerId="ADAL" clId="{155E3582-4573-4804-947B-8E48FD3D40AE}" dt="2021-02-16T17:05:17.012" v="481" actId="1076"/>
        <pc:sldMkLst>
          <pc:docMk/>
          <pc:sldMk cId="1334596154" sldId="327"/>
        </pc:sldMkLst>
        <pc:spChg chg="mod">
          <ac:chgData name="Sabrina Morelli" userId="a22a78ae-faaf-4075-a7db-8124229f6228" providerId="ADAL" clId="{155E3582-4573-4804-947B-8E48FD3D40AE}" dt="2021-02-16T17:04:55.532" v="472" actId="20577"/>
          <ac:spMkLst>
            <pc:docMk/>
            <pc:sldMk cId="1334596154" sldId="327"/>
            <ac:spMk id="11" creationId="{00000000-0000-0000-0000-000000000000}"/>
          </ac:spMkLst>
        </pc:spChg>
        <pc:spChg chg="add mod">
          <ac:chgData name="Sabrina Morelli" userId="a22a78ae-faaf-4075-a7db-8124229f6228" providerId="ADAL" clId="{155E3582-4573-4804-947B-8E48FD3D40AE}" dt="2021-02-16T17:05:17.012" v="481" actId="1076"/>
          <ac:spMkLst>
            <pc:docMk/>
            <pc:sldMk cId="1334596154" sldId="327"/>
            <ac:spMk id="14" creationId="{FBE8EC6C-DC90-4423-A2B6-B0EC886EE521}"/>
          </ac:spMkLst>
        </pc:spChg>
        <pc:spChg chg="del">
          <ac:chgData name="Sabrina Morelli" userId="a22a78ae-faaf-4075-a7db-8124229f6228" providerId="ADAL" clId="{155E3582-4573-4804-947B-8E48FD3D40AE}" dt="2021-02-16T17:04:58.012" v="473" actId="478"/>
          <ac:spMkLst>
            <pc:docMk/>
            <pc:sldMk cId="1334596154" sldId="327"/>
            <ac:spMk id="22" creationId="{99D761F6-4BA1-4364-8BF9-9BDA4D77520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uFillTx/>
              </a:defRPr>
            </a:lvl1pPr>
          </a:lstStyle>
          <a:p>
            <a:endParaRPr lang="en-US">
              <a:uFillTx/>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uFillTx/>
              </a:defRPr>
            </a:lvl1pPr>
          </a:lstStyle>
          <a:p>
            <a:fld id="{D9C55E19-2C29-3D40-9741-988115E58763}" type="datetimeFigureOut">
              <a:rPr lang="en-US" smtClean="0">
                <a:uFillTx/>
              </a:rPr>
              <a:t>2/16/2021</a:t>
            </a:fld>
            <a:endParaRPr lang="en-US">
              <a:uFillTx/>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srgbClr val="000000"/>
            </a:solidFill>
          </a:ln>
        </p:spPr>
        <p:txBody>
          <a:bodyPr vert="horz" lIns="91440" tIns="45720" rIns="91440" bIns="45720" rtlCol="0" anchor="ctr"/>
          <a:lstStyle/>
          <a:p>
            <a:endParaRPr lang="en-US">
              <a:uFillTx/>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uFillTx/>
              </a:rPr>
              <a:t>Click to 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uFillTx/>
              </a:defRPr>
            </a:lvl1pPr>
          </a:lstStyle>
          <a:p>
            <a:endParaRPr lang="en-US">
              <a:uFillTx/>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uFillTx/>
              </a:defRPr>
            </a:lvl1pPr>
          </a:lstStyle>
          <a:p>
            <a:fld id="{242686B6-7AA9-F941-B5A3-D9F6B03B412E}" type="slidenum">
              <a:rPr lang="en-US" smtClean="0">
                <a:uFillTx/>
              </a:rPr>
              <a:t>‹#›</a:t>
            </a:fld>
            <a:endParaRPr lang="en-US">
              <a:uFillTx/>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uFillTx/>
        <a:latin typeface="+mn-lt"/>
        <a:ea typeface="+mn-ea"/>
        <a:cs typeface="+mn-cs"/>
      </a:defRPr>
    </a:lvl1pPr>
    <a:lvl2pPr marL="457200" algn="l" defTabSz="914400" rtl="0" eaLnBrk="1" latinLnBrk="0" hangingPunct="1">
      <a:defRPr sz="1200" kern="1200">
        <a:solidFill>
          <a:schemeClr val="tx1"/>
        </a:solidFill>
        <a:uFillTx/>
        <a:latin typeface="+mn-lt"/>
        <a:ea typeface="+mn-ea"/>
        <a:cs typeface="+mn-cs"/>
      </a:defRPr>
    </a:lvl2pPr>
    <a:lvl3pPr marL="914400" algn="l" defTabSz="914400" rtl="0" eaLnBrk="1" latinLnBrk="0" hangingPunct="1">
      <a:defRPr sz="1200" kern="1200">
        <a:solidFill>
          <a:schemeClr val="tx1"/>
        </a:solidFill>
        <a:uFillTx/>
        <a:latin typeface="+mn-lt"/>
        <a:ea typeface="+mn-ea"/>
        <a:cs typeface="+mn-cs"/>
      </a:defRPr>
    </a:lvl3pPr>
    <a:lvl4pPr marL="1371600" algn="l" defTabSz="914400" rtl="0" eaLnBrk="1" latinLnBrk="0" hangingPunct="1">
      <a:defRPr sz="1200" kern="1200">
        <a:solidFill>
          <a:schemeClr val="tx1"/>
        </a:solidFill>
        <a:uFillTx/>
        <a:latin typeface="+mn-lt"/>
        <a:ea typeface="+mn-ea"/>
        <a:cs typeface="+mn-cs"/>
      </a:defRPr>
    </a:lvl4pPr>
    <a:lvl5pPr marL="1828800" algn="l" defTabSz="914400" rtl="0" eaLnBrk="1" latinLnBrk="0" hangingPunct="1">
      <a:defRPr sz="1200" kern="1200">
        <a:solidFill>
          <a:schemeClr val="tx1"/>
        </a:solidFill>
        <a:uFillTx/>
        <a:latin typeface="+mn-lt"/>
        <a:ea typeface="+mn-ea"/>
        <a:cs typeface="+mn-cs"/>
      </a:defRPr>
    </a:lvl5pPr>
    <a:lvl6pPr marL="2286000" algn="l" defTabSz="914400" rtl="0" eaLnBrk="1" latinLnBrk="0" hangingPunct="1">
      <a:defRPr sz="1200" kern="1200">
        <a:solidFill>
          <a:schemeClr val="tx1"/>
        </a:solidFill>
        <a:uFillTx/>
        <a:latin typeface="+mn-lt"/>
        <a:ea typeface="+mn-ea"/>
        <a:cs typeface="+mn-cs"/>
      </a:defRPr>
    </a:lvl6pPr>
    <a:lvl7pPr marL="2743200" algn="l" defTabSz="914400" rtl="0" eaLnBrk="1" latinLnBrk="0" hangingPunct="1">
      <a:defRPr sz="1200" kern="1200">
        <a:solidFill>
          <a:schemeClr val="tx1"/>
        </a:solidFill>
        <a:uFillTx/>
        <a:latin typeface="+mn-lt"/>
        <a:ea typeface="+mn-ea"/>
        <a:cs typeface="+mn-cs"/>
      </a:defRPr>
    </a:lvl7pPr>
    <a:lvl8pPr marL="3200400" algn="l" defTabSz="914400" rtl="0" eaLnBrk="1" latinLnBrk="0" hangingPunct="1">
      <a:defRPr sz="1200" kern="1200">
        <a:solidFill>
          <a:schemeClr val="tx1"/>
        </a:solidFill>
        <a:uFillTx/>
        <a:latin typeface="+mn-lt"/>
        <a:ea typeface="+mn-ea"/>
        <a:cs typeface="+mn-cs"/>
      </a:defRPr>
    </a:lvl8pPr>
    <a:lvl9pPr marL="3657600" algn="l" defTabSz="914400" rtl="0" eaLnBrk="1" latinLnBrk="0" hangingPunct="1">
      <a:defRPr sz="1200" kern="1200">
        <a:solidFill>
          <a:schemeClr val="tx1"/>
        </a:solidFill>
        <a:uFillTx/>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renewablesassociation.ca/wp-content/uploads/2021/01/Best-Practices-for-Wind-Farm-Icing-and-Cold-Climate_June2020.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2686B6-7AA9-F941-B5A3-D9F6B03B412E}" type="slidenum">
              <a:rPr lang="en-US" smtClean="0">
                <a:uFillTx/>
              </a:rPr>
              <a:t>1</a:t>
            </a:fld>
            <a:endParaRPr lang="en-US">
              <a:uFillTx/>
            </a:endParaRPr>
          </a:p>
        </p:txBody>
      </p:sp>
    </p:spTree>
    <p:extLst>
      <p:ext uri="{BB962C8B-B14F-4D97-AF65-F5344CB8AC3E}">
        <p14:creationId xmlns:p14="http://schemas.microsoft.com/office/powerpoint/2010/main" val="29107813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National Weather Service (NWS) Wind Chill Calculator</a:t>
            </a:r>
            <a:r>
              <a:rPr lang="en-US" baseline="0" dirty="0"/>
              <a:t> https://www.osha.gov/dts/weather/winter_weather/windchill.html</a:t>
            </a:r>
            <a:endParaRPr lang="en-US" dirty="0"/>
          </a:p>
          <a:p>
            <a:r>
              <a:rPr lang="en-US" dirty="0"/>
              <a:t>With this tool, one may input the air temperature and wind speed, and it will calculate the wind chill temperature.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2686B6-7AA9-F941-B5A3-D9F6B03B412E}" type="slidenum">
              <a:rPr kumimoji="0" 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20509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2686B6-7AA9-F941-B5A3-D9F6B03B412E}" type="slidenum">
              <a:rPr kumimoji="0" 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14980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2686B6-7AA9-F941-B5A3-D9F6B03B412E}" type="slidenum">
              <a:rPr kumimoji="0" 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9606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2686B6-7AA9-F941-B5A3-D9F6B03B412E}" type="slidenum">
              <a:rPr kumimoji="0" 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68371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2686B6-7AA9-F941-B5A3-D9F6B03B412E}" type="slidenum">
              <a:rPr kumimoji="0" 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20090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Additional 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https://canwea.ca/wp-content/uploads/2018/02/Best-Practices-for-Icing-and-Cold-Climate-Health-and-Safety-Charles-Godreau.pdf</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2686B6-7AA9-F941-B5A3-D9F6B03B412E}" type="slidenum">
              <a:rPr kumimoji="0" 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50344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Chart</a:t>
            </a:r>
            <a:r>
              <a:rPr lang="en-US" baseline="0" dirty="0"/>
              <a:t> available online at </a:t>
            </a:r>
            <a:r>
              <a:rPr lang="en-US" dirty="0"/>
              <a:t>https://www.canada.ca/en/environment-climate-change/services/weather-health/wind-chill-cold-weather/wind-chill-index.html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2686B6-7AA9-F941-B5A3-D9F6B03B412E}" type="slidenum">
              <a:rPr kumimoji="0" 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7141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2686B6-7AA9-F941-B5A3-D9F6B03B412E}" type="slidenum">
              <a:rPr kumimoji="0" 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05644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2686B6-7AA9-F941-B5A3-D9F6B03B412E}" type="slidenum">
              <a:rPr kumimoji="0" 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89841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material was originally published in 2018. </a:t>
            </a:r>
          </a:p>
        </p:txBody>
      </p:sp>
      <p:sp>
        <p:nvSpPr>
          <p:cNvPr id="4" name="Slide Number Placeholder 3"/>
          <p:cNvSpPr>
            <a:spLocks noGrp="1"/>
          </p:cNvSpPr>
          <p:nvPr>
            <p:ph type="sldNum" sz="quarter" idx="5"/>
          </p:nvPr>
        </p:nvSpPr>
        <p:spPr/>
        <p:txBody>
          <a:bodyPr/>
          <a:lstStyle/>
          <a:p>
            <a:fld id="{242686B6-7AA9-F941-B5A3-D9F6B03B412E}" type="slidenum">
              <a:rPr lang="en-US" smtClean="0">
                <a:uFillTx/>
              </a:rPr>
              <a:t>2</a:t>
            </a:fld>
            <a:endParaRPr lang="en-US">
              <a:uFillTx/>
            </a:endParaRPr>
          </a:p>
        </p:txBody>
      </p:sp>
    </p:spTree>
    <p:extLst>
      <p:ext uri="{BB962C8B-B14F-4D97-AF65-F5344CB8AC3E}">
        <p14:creationId xmlns:p14="http://schemas.microsoft.com/office/powerpoint/2010/main" val="34312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https://www.osha.gov/SLTC/emergencypreparedness/guides/cold.html </a:t>
            </a:r>
          </a:p>
          <a:p>
            <a:endParaRPr lang="en-US" dirty="0"/>
          </a:p>
        </p:txBody>
      </p:sp>
      <p:sp>
        <p:nvSpPr>
          <p:cNvPr id="4" name="Slide Number Placeholder 3"/>
          <p:cNvSpPr>
            <a:spLocks noGrp="1"/>
          </p:cNvSpPr>
          <p:nvPr>
            <p:ph type="sldNum" sz="quarter" idx="5"/>
          </p:nvPr>
        </p:nvSpPr>
        <p:spPr/>
        <p:txBody>
          <a:bodyPr/>
          <a:lstStyle/>
          <a:p>
            <a:fld id="{242686B6-7AA9-F941-B5A3-D9F6B03B412E}" type="slidenum">
              <a:rPr lang="en-US" smtClean="0">
                <a:uFillTx/>
              </a:rPr>
              <a:t>3</a:t>
            </a:fld>
            <a:endParaRPr lang="en-US">
              <a:uFillTx/>
            </a:endParaRPr>
          </a:p>
        </p:txBody>
      </p:sp>
    </p:spTree>
    <p:extLst>
      <p:ext uri="{BB962C8B-B14F-4D97-AF65-F5344CB8AC3E}">
        <p14:creationId xmlns:p14="http://schemas.microsoft.com/office/powerpoint/2010/main" val="3477519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2686B6-7AA9-F941-B5A3-D9F6B03B412E}" type="slidenum">
              <a:rPr lang="en-US" smtClean="0">
                <a:uFillTx/>
              </a:rPr>
              <a:t>4</a:t>
            </a:fld>
            <a:endParaRPr lang="en-US">
              <a:uFillTx/>
            </a:endParaRPr>
          </a:p>
        </p:txBody>
      </p:sp>
    </p:spTree>
    <p:extLst>
      <p:ext uri="{BB962C8B-B14F-4D97-AF65-F5344CB8AC3E}">
        <p14:creationId xmlns:p14="http://schemas.microsoft.com/office/powerpoint/2010/main" val="2587519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Canadian Renewable Energy Association (</a:t>
            </a:r>
            <a:r>
              <a:rPr lang="en-US" dirty="0" err="1"/>
              <a:t>CanREA</a:t>
            </a:r>
            <a:r>
              <a:rPr lang="en-US" dirty="0"/>
              <a:t>) </a:t>
            </a:r>
            <a:r>
              <a:rPr lang="en-US" sz="1800" u="sng" dirty="0">
                <a:solidFill>
                  <a:srgbClr val="0563C1"/>
                </a:solidFill>
                <a:effectLst/>
                <a:latin typeface="Calibri" panose="020F0502020204030204" pitchFamily="34" charset="0"/>
                <a:ea typeface="Calibri" panose="020F0502020204030204" pitchFamily="34" charset="0"/>
                <a:hlinkClick r:id="rId3"/>
              </a:rPr>
              <a:t>https://renewablesassociation.ca/wp-content/uploads/2021/01/Best-Practices-for-Wind-Farm-Icing-and-Cold-Climate_June2020.pdf</a:t>
            </a:r>
            <a:r>
              <a:rPr lang="en-US" sz="1800" u="sng" dirty="0">
                <a:solidFill>
                  <a:srgbClr val="0563C1"/>
                </a:solidFill>
                <a:effectLst/>
                <a:latin typeface="Calibri" panose="020F0502020204030204" pitchFamily="34" charset="0"/>
                <a:ea typeface="Calibri" panose="020F0502020204030204" pitchFamily="34" charset="0"/>
              </a:rPr>
              <a:t>. </a:t>
            </a:r>
            <a:r>
              <a:rPr lang="en-US" sz="1800" u="none" dirty="0">
                <a:solidFill>
                  <a:srgbClr val="0563C1"/>
                </a:solidFill>
                <a:effectLst/>
                <a:latin typeface="Calibri" panose="020F0502020204030204" pitchFamily="34" charset="0"/>
                <a:ea typeface="Calibri" panose="020F0502020204030204" pitchFamily="34" charset="0"/>
              </a:rPr>
              <a:t>See page 11 for </a:t>
            </a:r>
            <a:r>
              <a:rPr lang="en-US" sz="1800" u="none">
                <a:solidFill>
                  <a:srgbClr val="0563C1"/>
                </a:solidFill>
                <a:effectLst/>
                <a:latin typeface="Calibri" panose="020F0502020204030204" pitchFamily="34" charset="0"/>
                <a:ea typeface="Calibri" panose="020F0502020204030204" pitchFamily="34" charset="0"/>
              </a:rPr>
              <a:t>the chart</a:t>
            </a:r>
            <a:r>
              <a:rPr lang="en-US" sz="1800" u="none" dirty="0">
                <a:solidFill>
                  <a:srgbClr val="0563C1"/>
                </a:solidFill>
                <a:effectLst/>
                <a:latin typeface="Calibri" panose="020F0502020204030204" pitchFamily="34" charset="0"/>
                <a:ea typeface="Calibri" panose="020F0502020204030204" pitchFamily="34" charset="0"/>
              </a:rPr>
              <a:t>.</a:t>
            </a:r>
            <a:endParaRPr lang="en-US" sz="1800" u="sng" dirty="0">
              <a:solidFill>
                <a:srgbClr val="0563C1"/>
              </a:solidFill>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2686B6-7AA9-F941-B5A3-D9F6B03B412E}" type="slidenum">
              <a:rPr kumimoji="0" 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6412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2686B6-7AA9-F941-B5A3-D9F6B03B412E}" type="slidenum">
              <a:rPr kumimoji="0" 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91970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chart is available at https://www.osha.gov/dts/weather/winter_weather/windchill.html#affected</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2686B6-7AA9-F941-B5A3-D9F6B03B412E}" type="slidenum">
              <a:rPr kumimoji="0" 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93250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2686B6-7AA9-F941-B5A3-D9F6B03B412E}" type="slidenum">
              <a:rPr kumimoji="0" 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90085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2686B6-7AA9-F941-B5A3-D9F6B03B412E}" type="slidenum">
              <a:rPr kumimoji="0" 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0526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0" y="0"/>
            <a:ext cx="12192000" cy="6858000"/>
          </a:xfrm>
          <a:prstGeom prst="rect">
            <a:avLst/>
          </a:prstGeom>
        </p:spPr>
        <p:txBody>
          <a:bodyPr/>
          <a:lstStyle/>
          <a:p>
            <a:endParaRPr lang="en-US">
              <a:uFillTx/>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600950" y="222250"/>
            <a:ext cx="4295775" cy="6391275"/>
          </a:xfrm>
          <a:prstGeom prst="rect">
            <a:avLst/>
          </a:prstGeom>
        </p:spPr>
        <p:txBody>
          <a:bodyPr/>
          <a:lstStyle/>
          <a:p>
            <a:endParaRPr lang="en-US">
              <a:uFillTx/>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9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93675" y="195263"/>
            <a:ext cx="3233737" cy="6391275"/>
          </a:xfrm>
          <a:prstGeom prst="rect">
            <a:avLst/>
          </a:prstGeom>
        </p:spPr>
        <p:txBody>
          <a:bodyPr/>
          <a:lstStyle/>
          <a:p>
            <a:endParaRPr lang="en-US">
              <a:uFillTx/>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8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479934" y="3570432"/>
            <a:ext cx="2736685" cy="2396982"/>
          </a:xfrm>
          <a:prstGeom prst="rect">
            <a:avLst/>
          </a:prstGeom>
        </p:spPr>
        <p:txBody>
          <a:bodyPr/>
          <a:lstStyle/>
          <a:p>
            <a:endParaRPr lang="en-US">
              <a:uFillTx/>
            </a:endParaRPr>
          </a:p>
        </p:txBody>
      </p:sp>
      <p:sp>
        <p:nvSpPr>
          <p:cNvPr id="5" name="Picture Placeholder 3"/>
          <p:cNvSpPr>
            <a:spLocks noGrp="1"/>
          </p:cNvSpPr>
          <p:nvPr>
            <p:ph type="pic" sz="quarter" idx="11"/>
          </p:nvPr>
        </p:nvSpPr>
        <p:spPr>
          <a:xfrm>
            <a:off x="1479934" y="785669"/>
            <a:ext cx="2736685" cy="2396982"/>
          </a:xfrm>
          <a:prstGeom prst="rect">
            <a:avLst/>
          </a:prstGeom>
        </p:spPr>
        <p:txBody>
          <a:bodyPr/>
          <a:lstStyle/>
          <a:p>
            <a:endParaRPr lang="en-US">
              <a:uFillTx/>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47713" y="3550515"/>
            <a:ext cx="3131560" cy="2877273"/>
          </a:xfrm>
          <a:prstGeom prst="rect">
            <a:avLst/>
          </a:prstGeom>
        </p:spPr>
        <p:txBody>
          <a:bodyPr/>
          <a:lstStyle/>
          <a:p>
            <a:endParaRPr lang="en-US">
              <a:uFillTx/>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3112655"/>
            <a:ext cx="12192000" cy="3745345"/>
          </a:xfrm>
          <a:prstGeom prst="rect">
            <a:avLst/>
          </a:prstGeom>
        </p:spPr>
        <p:txBody>
          <a:bodyPr/>
          <a:lstStyle/>
          <a:p>
            <a:endParaRPr lang="en-US">
              <a:uFillTx/>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1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877050" y="411163"/>
            <a:ext cx="2493963" cy="3870325"/>
          </a:xfrm>
          <a:prstGeom prst="rect">
            <a:avLst/>
          </a:prstGeom>
        </p:spPr>
        <p:txBody>
          <a:bodyPr/>
          <a:lstStyle/>
          <a:p>
            <a:endParaRPr lang="en-US">
              <a:uFillTx/>
            </a:endParaRPr>
          </a:p>
        </p:txBody>
      </p:sp>
      <p:sp>
        <p:nvSpPr>
          <p:cNvPr id="5" name="Picture Placeholder 3"/>
          <p:cNvSpPr>
            <a:spLocks noGrp="1"/>
          </p:cNvSpPr>
          <p:nvPr>
            <p:ph type="pic" sz="quarter" idx="11"/>
          </p:nvPr>
        </p:nvSpPr>
        <p:spPr>
          <a:xfrm>
            <a:off x="9550977" y="2780290"/>
            <a:ext cx="2493963" cy="3870325"/>
          </a:xfrm>
          <a:prstGeom prst="rect">
            <a:avLst/>
          </a:prstGeom>
        </p:spPr>
        <p:txBody>
          <a:bodyPr/>
          <a:lstStyle/>
          <a:p>
            <a:endParaRPr lang="en-US">
              <a:uFillTx/>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581313" y="3505200"/>
            <a:ext cx="2789238" cy="2946400"/>
          </a:xfrm>
          <a:prstGeom prst="rect">
            <a:avLst/>
          </a:prstGeom>
        </p:spPr>
        <p:txBody>
          <a:bodyPr/>
          <a:lstStyle/>
          <a:p>
            <a:endParaRPr lang="en-US">
              <a:uFillTx/>
            </a:endParaRPr>
          </a:p>
        </p:txBody>
      </p:sp>
      <p:sp>
        <p:nvSpPr>
          <p:cNvPr id="5" name="Picture Placeholder 3"/>
          <p:cNvSpPr>
            <a:spLocks noGrp="1"/>
          </p:cNvSpPr>
          <p:nvPr>
            <p:ph type="pic" sz="quarter" idx="11"/>
          </p:nvPr>
        </p:nvSpPr>
        <p:spPr>
          <a:xfrm>
            <a:off x="8630804" y="3505200"/>
            <a:ext cx="2789238" cy="2946400"/>
          </a:xfrm>
          <a:prstGeom prst="rect">
            <a:avLst/>
          </a:prstGeom>
        </p:spPr>
        <p:txBody>
          <a:bodyPr/>
          <a:lstStyle/>
          <a:p>
            <a:endParaRPr lang="en-US">
              <a:uFillTx/>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3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1992957"/>
            <a:ext cx="3556000" cy="4865043"/>
          </a:xfrm>
          <a:prstGeom prst="rect">
            <a:avLst/>
          </a:prstGeom>
        </p:spPr>
        <p:txBody>
          <a:bodyPr/>
          <a:lstStyle/>
          <a:p>
            <a:endParaRPr lang="en-US">
              <a:uFillTx/>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4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3251200"/>
          </a:xfrm>
          <a:prstGeom prst="rect">
            <a:avLst/>
          </a:prstGeom>
        </p:spPr>
        <p:txBody>
          <a:bodyPr/>
          <a:lstStyle/>
          <a:p>
            <a:endParaRPr lang="en-US">
              <a:uFillTx/>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5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212667" y="1809750"/>
            <a:ext cx="4267200" cy="3335338"/>
          </a:xfrm>
          <a:prstGeom prst="rect">
            <a:avLst/>
          </a:prstGeom>
        </p:spPr>
        <p:txBody>
          <a:bodyPr/>
          <a:lstStyle/>
          <a:p>
            <a:endParaRPr lang="en-US">
              <a:uFillTx/>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907445" y="1016000"/>
            <a:ext cx="4798636" cy="4749800"/>
          </a:xfrm>
          <a:prstGeom prst="rect">
            <a:avLst/>
          </a:prstGeom>
        </p:spPr>
        <p:txBody>
          <a:bodyPr/>
          <a:lstStyle/>
          <a:p>
            <a:endParaRPr lang="en-US">
              <a:uFillTx/>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1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841519" y="1533382"/>
            <a:ext cx="3406775" cy="2411412"/>
          </a:xfrm>
          <a:prstGeom prst="rect">
            <a:avLst/>
          </a:prstGeom>
        </p:spPr>
        <p:txBody>
          <a:bodyPr/>
          <a:lstStyle/>
          <a:p>
            <a:endParaRPr lang="en-US">
              <a:uFillTx/>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1"/>
            <a:ext cx="3888509" cy="3408218"/>
          </a:xfrm>
          <a:prstGeom prst="rect">
            <a:avLst/>
          </a:prstGeom>
        </p:spPr>
        <p:txBody>
          <a:bodyPr/>
          <a:lstStyle/>
          <a:p>
            <a:endParaRPr lang="en-US">
              <a:uFillTx/>
            </a:endParaRPr>
          </a:p>
        </p:txBody>
      </p:sp>
      <p:sp>
        <p:nvSpPr>
          <p:cNvPr id="5" name="Picture Placeholder 3"/>
          <p:cNvSpPr>
            <a:spLocks noGrp="1"/>
          </p:cNvSpPr>
          <p:nvPr>
            <p:ph type="pic" sz="quarter" idx="11"/>
          </p:nvPr>
        </p:nvSpPr>
        <p:spPr>
          <a:xfrm>
            <a:off x="0" y="3408219"/>
            <a:ext cx="3888509" cy="3449781"/>
          </a:xfrm>
          <a:prstGeom prst="rect">
            <a:avLst/>
          </a:prstGeom>
        </p:spPr>
        <p:txBody>
          <a:bodyPr/>
          <a:lstStyle/>
          <a:p>
            <a:endParaRPr lang="en-US">
              <a:uFillTx/>
            </a:endParaRPr>
          </a:p>
        </p:txBody>
      </p:sp>
      <p:sp>
        <p:nvSpPr>
          <p:cNvPr id="6" name="Picture Placeholder 3"/>
          <p:cNvSpPr>
            <a:spLocks noGrp="1"/>
          </p:cNvSpPr>
          <p:nvPr>
            <p:ph type="pic" sz="quarter" idx="12"/>
          </p:nvPr>
        </p:nvSpPr>
        <p:spPr>
          <a:xfrm>
            <a:off x="3905685" y="1"/>
            <a:ext cx="4176134" cy="3408218"/>
          </a:xfrm>
          <a:prstGeom prst="rect">
            <a:avLst/>
          </a:prstGeom>
        </p:spPr>
        <p:txBody>
          <a:bodyPr/>
          <a:lstStyle/>
          <a:p>
            <a:endParaRPr lang="en-US">
              <a:uFillTx/>
            </a:endParaRPr>
          </a:p>
        </p:txBody>
      </p:sp>
      <p:sp>
        <p:nvSpPr>
          <p:cNvPr id="7" name="Picture Placeholder 3"/>
          <p:cNvSpPr>
            <a:spLocks noGrp="1"/>
          </p:cNvSpPr>
          <p:nvPr>
            <p:ph type="pic" sz="quarter" idx="13"/>
          </p:nvPr>
        </p:nvSpPr>
        <p:spPr>
          <a:xfrm>
            <a:off x="3905685" y="3408218"/>
            <a:ext cx="4176134" cy="3449783"/>
          </a:xfrm>
          <a:prstGeom prst="rect">
            <a:avLst/>
          </a:prstGeom>
        </p:spPr>
        <p:txBody>
          <a:bodyPr/>
          <a:lstStyle/>
          <a:p>
            <a:endParaRPr lang="en-US">
              <a:uFillTx/>
            </a:endParaRPr>
          </a:p>
        </p:txBody>
      </p:sp>
      <p:sp>
        <p:nvSpPr>
          <p:cNvPr id="8" name="Picture Placeholder 3"/>
          <p:cNvSpPr>
            <a:spLocks noGrp="1"/>
          </p:cNvSpPr>
          <p:nvPr>
            <p:ph type="pic" sz="quarter" idx="14"/>
          </p:nvPr>
        </p:nvSpPr>
        <p:spPr>
          <a:xfrm>
            <a:off x="8098995" y="0"/>
            <a:ext cx="4093006" cy="3408218"/>
          </a:xfrm>
          <a:prstGeom prst="rect">
            <a:avLst/>
          </a:prstGeom>
        </p:spPr>
        <p:txBody>
          <a:bodyPr/>
          <a:lstStyle/>
          <a:p>
            <a:endParaRPr lang="en-US">
              <a:uFillTx/>
            </a:endParaRPr>
          </a:p>
        </p:txBody>
      </p:sp>
      <p:sp>
        <p:nvSpPr>
          <p:cNvPr id="9" name="Picture Placeholder 3"/>
          <p:cNvSpPr>
            <a:spLocks noGrp="1"/>
          </p:cNvSpPr>
          <p:nvPr>
            <p:ph type="pic" sz="quarter" idx="15"/>
          </p:nvPr>
        </p:nvSpPr>
        <p:spPr>
          <a:xfrm>
            <a:off x="8098995" y="3408218"/>
            <a:ext cx="4093006" cy="3449781"/>
          </a:xfrm>
          <a:prstGeom prst="rect">
            <a:avLst/>
          </a:prstGeom>
        </p:spPr>
        <p:txBody>
          <a:bodyPr/>
          <a:lstStyle/>
          <a:p>
            <a:endParaRPr lang="en-US">
              <a:uFillTx/>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5505450" y="0"/>
            <a:ext cx="4986338" cy="6858000"/>
          </a:xfrm>
          <a:prstGeom prst="rect">
            <a:avLst/>
          </a:prstGeom>
        </p:spPr>
        <p:txBody>
          <a:bodyPr/>
          <a:lstStyle/>
          <a:p>
            <a:endParaRPr lang="en-US">
              <a:uFillTx/>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8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486475" y="1728643"/>
            <a:ext cx="2435118" cy="2572327"/>
          </a:xfrm>
          <a:prstGeom prst="rect">
            <a:avLst/>
          </a:prstGeom>
        </p:spPr>
        <p:txBody>
          <a:bodyPr/>
          <a:lstStyle/>
          <a:p>
            <a:endParaRPr lang="en-US">
              <a:uFillTx/>
            </a:endParaRPr>
          </a:p>
        </p:txBody>
      </p:sp>
      <p:sp>
        <p:nvSpPr>
          <p:cNvPr id="5" name="Picture Placeholder 3"/>
          <p:cNvSpPr>
            <a:spLocks noGrp="1"/>
          </p:cNvSpPr>
          <p:nvPr>
            <p:ph type="pic" sz="quarter" idx="11"/>
          </p:nvPr>
        </p:nvSpPr>
        <p:spPr>
          <a:xfrm>
            <a:off x="8072003" y="1728643"/>
            <a:ext cx="2435118" cy="2572327"/>
          </a:xfrm>
          <a:prstGeom prst="rect">
            <a:avLst/>
          </a:prstGeom>
        </p:spPr>
        <p:txBody>
          <a:bodyPr/>
          <a:lstStyle/>
          <a:p>
            <a:endParaRPr lang="en-US">
              <a:uFillTx/>
            </a:endParaRPr>
          </a:p>
        </p:txBody>
      </p:sp>
      <p:sp>
        <p:nvSpPr>
          <p:cNvPr id="6" name="Picture Placeholder 3"/>
          <p:cNvSpPr>
            <a:spLocks noGrp="1"/>
          </p:cNvSpPr>
          <p:nvPr>
            <p:ph type="pic" sz="quarter" idx="12"/>
          </p:nvPr>
        </p:nvSpPr>
        <p:spPr>
          <a:xfrm>
            <a:off x="4779239" y="1728643"/>
            <a:ext cx="2435118" cy="2572327"/>
          </a:xfrm>
          <a:prstGeom prst="rect">
            <a:avLst/>
          </a:prstGeom>
        </p:spPr>
        <p:txBody>
          <a:bodyPr/>
          <a:lstStyle/>
          <a:p>
            <a:endParaRPr lang="en-US">
              <a:uFillTx/>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710113" y="979488"/>
            <a:ext cx="6837222" cy="4992687"/>
          </a:xfrm>
          <a:prstGeom prst="rect">
            <a:avLst/>
          </a:prstGeom>
        </p:spPr>
        <p:txBody>
          <a:bodyPr/>
          <a:lstStyle/>
          <a:p>
            <a:endParaRPr lang="en-US">
              <a:uFillTx/>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52400" y="165100"/>
            <a:ext cx="11874500" cy="6553200"/>
          </a:xfrm>
          <a:prstGeom prst="rect">
            <a:avLst/>
          </a:prstGeom>
        </p:spPr>
        <p:txBody>
          <a:bodyPr/>
          <a:lstStyle/>
          <a:p>
            <a:endParaRPr lang="en-US">
              <a:uFillTx/>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097028" y="2514600"/>
            <a:ext cx="2416044" cy="2565400"/>
          </a:xfrm>
          <a:prstGeom prst="rect">
            <a:avLst/>
          </a:prstGeom>
        </p:spPr>
        <p:txBody>
          <a:bodyPr/>
          <a:lstStyle/>
          <a:p>
            <a:endParaRPr lang="en-US">
              <a:uFillTx/>
            </a:endParaRPr>
          </a:p>
        </p:txBody>
      </p:sp>
      <p:sp>
        <p:nvSpPr>
          <p:cNvPr id="7" name="Picture Placeholder 3"/>
          <p:cNvSpPr>
            <a:spLocks noGrp="1"/>
          </p:cNvSpPr>
          <p:nvPr>
            <p:ph type="pic" sz="quarter" idx="11"/>
          </p:nvPr>
        </p:nvSpPr>
        <p:spPr>
          <a:xfrm>
            <a:off x="4894328" y="2514600"/>
            <a:ext cx="2416044" cy="2565400"/>
          </a:xfrm>
          <a:prstGeom prst="rect">
            <a:avLst/>
          </a:prstGeom>
        </p:spPr>
        <p:txBody>
          <a:bodyPr/>
          <a:lstStyle/>
          <a:p>
            <a:endParaRPr lang="en-US">
              <a:uFillTx/>
            </a:endParaRPr>
          </a:p>
        </p:txBody>
      </p:sp>
      <p:sp>
        <p:nvSpPr>
          <p:cNvPr id="8" name="Picture Placeholder 3"/>
          <p:cNvSpPr>
            <a:spLocks noGrp="1"/>
          </p:cNvSpPr>
          <p:nvPr>
            <p:ph type="pic" sz="quarter" idx="12"/>
          </p:nvPr>
        </p:nvSpPr>
        <p:spPr>
          <a:xfrm>
            <a:off x="8691628" y="2514600"/>
            <a:ext cx="2416044" cy="2565400"/>
          </a:xfrm>
          <a:prstGeom prst="rect">
            <a:avLst/>
          </a:prstGeom>
        </p:spPr>
        <p:txBody>
          <a:bodyPr/>
          <a:lstStyle/>
          <a:p>
            <a:endParaRPr lang="en-US">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6169890" y="0"/>
            <a:ext cx="6022109" cy="6858000"/>
          </a:xfrm>
          <a:prstGeom prst="rect">
            <a:avLst/>
          </a:prstGeom>
        </p:spPr>
        <p:txBody>
          <a:bodyPr/>
          <a:lstStyle/>
          <a:p>
            <a:endParaRPr lang="en-US">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5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5200650" y="1265238"/>
            <a:ext cx="2540000" cy="4405312"/>
          </a:xfrm>
          <a:prstGeom prst="rect">
            <a:avLst/>
          </a:prstGeom>
        </p:spPr>
        <p:txBody>
          <a:bodyPr/>
          <a:lstStyle/>
          <a:p>
            <a:endParaRPr lang="en-US">
              <a:uFillTx/>
            </a:endParaRPr>
          </a:p>
        </p:txBody>
      </p:sp>
      <p:sp>
        <p:nvSpPr>
          <p:cNvPr id="4" name="Picture Placeholder 2"/>
          <p:cNvSpPr>
            <a:spLocks noGrp="1"/>
          </p:cNvSpPr>
          <p:nvPr>
            <p:ph type="pic" sz="quarter" idx="11"/>
          </p:nvPr>
        </p:nvSpPr>
        <p:spPr>
          <a:xfrm>
            <a:off x="8659668" y="1265238"/>
            <a:ext cx="2540000" cy="4405312"/>
          </a:xfrm>
          <a:prstGeom prst="rect">
            <a:avLst/>
          </a:prstGeom>
        </p:spPr>
        <p:txBody>
          <a:bodyPr/>
          <a:lstStyle/>
          <a:p>
            <a:endParaRPr lang="en-US">
              <a:uFillTx/>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499349" y="600075"/>
            <a:ext cx="3649663" cy="4487863"/>
          </a:xfrm>
          <a:prstGeom prst="rect">
            <a:avLst/>
          </a:prstGeom>
        </p:spPr>
        <p:txBody>
          <a:bodyPr/>
          <a:lstStyle/>
          <a:p>
            <a:endParaRPr lang="en-US">
              <a:uFillTx/>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8662988" y="222250"/>
            <a:ext cx="3233737" cy="6391275"/>
          </a:xfrm>
          <a:prstGeom prst="rect">
            <a:avLst/>
          </a:prstGeom>
        </p:spPr>
        <p:txBody>
          <a:bodyPr/>
          <a:lstStyle/>
          <a:p>
            <a:endParaRPr lang="en-US">
              <a:uFillTx/>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Lst>
  <p:txStyles>
    <p:titleStyle>
      <a:lvl1pPr algn="l" defTabSz="914400" rtl="0" eaLnBrk="1" latinLnBrk="0" hangingPunct="1">
        <a:lnSpc>
          <a:spcPct val="90000"/>
        </a:lnSpc>
        <a:spcBef>
          <a:spcPct val="0"/>
        </a:spcBef>
        <a:buNone/>
        <a:defRPr sz="4400" kern="1200">
          <a:solidFill>
            <a:schemeClr val="tx1"/>
          </a:solidFill>
          <a:uFillTx/>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uFillTx/>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uFillTx/>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uFillTx/>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uFillTx/>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uFillTx/>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uFillTx/>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uFillTx/>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uFillTx/>
          <a:latin typeface="+mn-lt"/>
          <a:ea typeface="+mn-ea"/>
          <a:cs typeface="+mn-cs"/>
        </a:defRPr>
      </a:lvl9pPr>
    </p:bodyStyle>
    <p:otherStyle>
      <a:defPPr>
        <a:defRPr lang="en-US">
          <a:uFillTx/>
        </a:defRPr>
      </a:defPPr>
      <a:lvl1pPr marL="0" algn="l" defTabSz="914400" rtl="0" eaLnBrk="1" latinLnBrk="0" hangingPunct="1">
        <a:defRPr sz="1800" kern="1200">
          <a:solidFill>
            <a:schemeClr val="tx1"/>
          </a:solidFill>
          <a:uFillTx/>
          <a:latin typeface="+mn-lt"/>
          <a:ea typeface="+mn-ea"/>
          <a:cs typeface="+mn-cs"/>
        </a:defRPr>
      </a:lvl1pPr>
      <a:lvl2pPr marL="457200" algn="l" defTabSz="914400" rtl="0" eaLnBrk="1" latinLnBrk="0" hangingPunct="1">
        <a:defRPr sz="1800" kern="1200">
          <a:solidFill>
            <a:schemeClr val="tx1"/>
          </a:solidFill>
          <a:uFillTx/>
          <a:latin typeface="+mn-lt"/>
          <a:ea typeface="+mn-ea"/>
          <a:cs typeface="+mn-cs"/>
        </a:defRPr>
      </a:lvl2pPr>
      <a:lvl3pPr marL="914400" algn="l" defTabSz="914400" rtl="0" eaLnBrk="1" latinLnBrk="0" hangingPunct="1">
        <a:defRPr sz="1800" kern="1200">
          <a:solidFill>
            <a:schemeClr val="tx1"/>
          </a:solidFill>
          <a:uFillTx/>
          <a:latin typeface="+mn-lt"/>
          <a:ea typeface="+mn-ea"/>
          <a:cs typeface="+mn-cs"/>
        </a:defRPr>
      </a:lvl3pPr>
      <a:lvl4pPr marL="1371600" algn="l" defTabSz="914400" rtl="0" eaLnBrk="1" latinLnBrk="0" hangingPunct="1">
        <a:defRPr sz="1800" kern="1200">
          <a:solidFill>
            <a:schemeClr val="tx1"/>
          </a:solidFill>
          <a:uFillTx/>
          <a:latin typeface="+mn-lt"/>
          <a:ea typeface="+mn-ea"/>
          <a:cs typeface="+mn-cs"/>
        </a:defRPr>
      </a:lvl4pPr>
      <a:lvl5pPr marL="1828800" algn="l" defTabSz="914400" rtl="0" eaLnBrk="1" latinLnBrk="0" hangingPunct="1">
        <a:defRPr sz="1800" kern="1200">
          <a:solidFill>
            <a:schemeClr val="tx1"/>
          </a:solidFill>
          <a:uFillTx/>
          <a:latin typeface="+mn-lt"/>
          <a:ea typeface="+mn-ea"/>
          <a:cs typeface="+mn-cs"/>
        </a:defRPr>
      </a:lvl5pPr>
      <a:lvl6pPr marL="2286000" algn="l" defTabSz="914400" rtl="0" eaLnBrk="1" latinLnBrk="0" hangingPunct="1">
        <a:defRPr sz="1800" kern="1200">
          <a:solidFill>
            <a:schemeClr val="tx1"/>
          </a:solidFill>
          <a:uFillTx/>
          <a:latin typeface="+mn-lt"/>
          <a:ea typeface="+mn-ea"/>
          <a:cs typeface="+mn-cs"/>
        </a:defRPr>
      </a:lvl6pPr>
      <a:lvl7pPr marL="2743200" algn="l" defTabSz="914400" rtl="0" eaLnBrk="1" latinLnBrk="0" hangingPunct="1">
        <a:defRPr sz="1800" kern="1200">
          <a:solidFill>
            <a:schemeClr val="tx1"/>
          </a:solidFill>
          <a:uFillTx/>
          <a:latin typeface="+mn-lt"/>
          <a:ea typeface="+mn-ea"/>
          <a:cs typeface="+mn-cs"/>
        </a:defRPr>
      </a:lvl7pPr>
      <a:lvl8pPr marL="3200400" algn="l" defTabSz="914400" rtl="0" eaLnBrk="1" latinLnBrk="0" hangingPunct="1">
        <a:defRPr sz="1800" kern="1200">
          <a:solidFill>
            <a:schemeClr val="tx1"/>
          </a:solidFill>
          <a:uFillTx/>
          <a:latin typeface="+mn-lt"/>
          <a:ea typeface="+mn-ea"/>
          <a:cs typeface="+mn-cs"/>
        </a:defRPr>
      </a:lvl8pPr>
      <a:lvl9pPr marL="3657600" algn="l" defTabSz="914400" rtl="0" eaLnBrk="1" latinLnBrk="0" hangingPunct="1">
        <a:defRPr sz="1800" kern="1200">
          <a:solidFill>
            <a:schemeClr val="tx1"/>
          </a:solidFill>
          <a:uFillTx/>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0.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9AFDD361-9984-CD49-A681-AE7E05AB8C34}"/>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8490" b="18490"/>
          <a:stretch/>
        </p:blipFill>
        <p:spPr>
          <a:xfrm>
            <a:off x="0" y="0"/>
            <a:ext cx="12192000" cy="6858000"/>
          </a:xfrm>
        </p:spPr>
      </p:pic>
      <p:sp>
        <p:nvSpPr>
          <p:cNvPr id="4" name="Freeform 3">
            <a:extLst>
              <a:ext uri="{FF2B5EF4-FFF2-40B4-BE49-F238E27FC236}">
                <a16:creationId xmlns:a16="http://schemas.microsoft.com/office/drawing/2014/main" id="{CF8558CF-F938-0943-8805-FC609CA7E63E}"/>
              </a:ext>
            </a:extLst>
          </p:cNvPr>
          <p:cNvSpPr/>
          <p:nvPr/>
        </p:nvSpPr>
        <p:spPr>
          <a:xfrm>
            <a:off x="-95649" y="4667395"/>
            <a:ext cx="9988952" cy="2372810"/>
          </a:xfrm>
          <a:custGeom>
            <a:avLst/>
            <a:gdLst>
              <a:gd name="connsiteX0" fmla="*/ 23149 w 9988952"/>
              <a:gd name="connsiteY0" fmla="*/ 0 h 2372810"/>
              <a:gd name="connsiteX1" fmla="*/ 9132425 w 9988952"/>
              <a:gd name="connsiteY1" fmla="*/ 277792 h 2372810"/>
              <a:gd name="connsiteX2" fmla="*/ 9988952 w 9988952"/>
              <a:gd name="connsiteY2" fmla="*/ 532435 h 2372810"/>
              <a:gd name="connsiteX3" fmla="*/ 9259746 w 9988952"/>
              <a:gd name="connsiteY3" fmla="*/ 2372810 h 2372810"/>
              <a:gd name="connsiteX4" fmla="*/ 0 w 9988952"/>
              <a:gd name="connsiteY4" fmla="*/ 2349661 h 2372810"/>
              <a:gd name="connsiteX5" fmla="*/ 23149 w 9988952"/>
              <a:gd name="connsiteY5" fmla="*/ 0 h 237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88952" h="2372810">
                <a:moveTo>
                  <a:pt x="23149" y="0"/>
                </a:moveTo>
                <a:lnTo>
                  <a:pt x="9132425" y="277792"/>
                </a:lnTo>
                <a:lnTo>
                  <a:pt x="9988952" y="532435"/>
                </a:lnTo>
                <a:lnTo>
                  <a:pt x="9259746" y="2372810"/>
                </a:lnTo>
                <a:lnTo>
                  <a:pt x="0" y="2349661"/>
                </a:lnTo>
                <a:lnTo>
                  <a:pt x="23149" y="0"/>
                </a:lnTo>
                <a:close/>
              </a:path>
            </a:pathLst>
          </a:custGeom>
          <a:gradFill flip="none" rotWithShape="1">
            <a:gsLst>
              <a:gs pos="46000">
                <a:schemeClr val="tx1">
                  <a:lumMod val="95000"/>
                  <a:lumOff val="5000"/>
                  <a:alpha val="60000"/>
                </a:schemeClr>
              </a:gs>
              <a:gs pos="29000">
                <a:srgbClr val="4F4C4B">
                  <a:alpha val="0"/>
                </a:srgbClr>
              </a:gs>
            </a:gsLst>
            <a:lin ang="7200000" scaled="0"/>
            <a:tileRect/>
          </a:gradFill>
        </p:spPr>
        <p:style>
          <a:lnRef idx="1">
            <a:schemeClr val="accent1"/>
          </a:lnRef>
          <a:fillRef idx="1">
            <a:schemeClr val="accent1"/>
          </a:fillRef>
          <a:effectRef idx="1">
            <a:schemeClr val="accent1"/>
          </a:effectRef>
          <a:fontRef idx="minor">
            <a:schemeClr val="lt1"/>
          </a:fontRef>
        </p:style>
        <p:txBody>
          <a:bodyPr rtlCol="0" anchor="ctr"/>
          <a:lstStyle/>
          <a:p>
            <a:pPr algn="ctr"/>
            <a:endParaRPr lang="en-US"/>
          </a:p>
        </p:txBody>
      </p:sp>
      <p:sp>
        <p:nvSpPr>
          <p:cNvPr id="11" name="object 5">
            <a:extLst>
              <a:ext uri="{FF2B5EF4-FFF2-40B4-BE49-F238E27FC236}">
                <a16:creationId xmlns:a16="http://schemas.microsoft.com/office/drawing/2014/main" id="{D93A5C60-D483-C24A-B44E-C2D74E0E9CBC}"/>
              </a:ext>
            </a:extLst>
          </p:cNvPr>
          <p:cNvSpPr txBox="1">
            <a:spLocks/>
          </p:cNvSpPr>
          <p:nvPr/>
        </p:nvSpPr>
        <p:spPr>
          <a:xfrm>
            <a:off x="674547" y="4940676"/>
            <a:ext cx="6040295" cy="1354602"/>
          </a:xfrm>
          <a:prstGeom prst="rect">
            <a:avLst/>
          </a:prstGeom>
        </p:spPr>
        <p:txBody>
          <a:bodyPr vert="horz" wrap="square" lIns="0" tIns="12065" rIns="0" bIns="0" rtlCol="0" anchor="ctr">
            <a:spAutoFit/>
          </a:bodyPr>
          <a:lstStyle/>
          <a:p>
            <a:pPr marL="12700" marR="5080">
              <a:lnSpc>
                <a:spcPct val="80000"/>
              </a:lnSpc>
              <a:spcBef>
                <a:spcPts val="95"/>
              </a:spcBef>
            </a:pPr>
            <a:r>
              <a:rPr lang="en-US" sz="5400" b="1" spc="-150" dirty="0">
                <a:solidFill>
                  <a:schemeClr val="bg1"/>
                </a:solidFill>
                <a:latin typeface="Arial" panose="020B0604020202020204" pitchFamily="34" charset="0"/>
                <a:cs typeface="Arial" panose="020B0604020202020204" pitchFamily="34" charset="0"/>
              </a:rPr>
              <a:t>Cold-Related Injury </a:t>
            </a:r>
          </a:p>
          <a:p>
            <a:pPr marL="12700" marR="5080">
              <a:lnSpc>
                <a:spcPct val="80000"/>
              </a:lnSpc>
              <a:spcBef>
                <a:spcPts val="95"/>
              </a:spcBef>
            </a:pPr>
            <a:r>
              <a:rPr lang="en-US" sz="5400" b="1" spc="-150" dirty="0">
                <a:solidFill>
                  <a:schemeClr val="bg1"/>
                </a:solidFill>
                <a:latin typeface="Arial" panose="020B0604020202020204" pitchFamily="34" charset="0"/>
                <a:cs typeface="Arial" panose="020B0604020202020204" pitchFamily="34" charset="0"/>
              </a:rPr>
              <a:t>Prevention</a:t>
            </a:r>
          </a:p>
        </p:txBody>
      </p:sp>
      <p:grpSp>
        <p:nvGrpSpPr>
          <p:cNvPr id="28" name="Group 27">
            <a:extLst>
              <a:ext uri="{FF2B5EF4-FFF2-40B4-BE49-F238E27FC236}">
                <a16:creationId xmlns:a16="http://schemas.microsoft.com/office/drawing/2014/main" id="{7D144EE2-BCF9-624D-852D-B50F1D053B21}"/>
              </a:ext>
            </a:extLst>
          </p:cNvPr>
          <p:cNvGrpSpPr/>
          <p:nvPr/>
        </p:nvGrpSpPr>
        <p:grpSpPr>
          <a:xfrm>
            <a:off x="373525" y="352840"/>
            <a:ext cx="11357795" cy="6124889"/>
            <a:chOff x="373525" y="362779"/>
            <a:chExt cx="11357795" cy="6124889"/>
          </a:xfrm>
        </p:grpSpPr>
        <p:cxnSp>
          <p:nvCxnSpPr>
            <p:cNvPr id="13" name="Straight Connector 12">
              <a:extLst>
                <a:ext uri="{FF2B5EF4-FFF2-40B4-BE49-F238E27FC236}">
                  <a16:creationId xmlns:a16="http://schemas.microsoft.com/office/drawing/2014/main" id="{D64E5838-D708-2242-8C95-F3481222E7E7}"/>
                </a:ext>
              </a:extLst>
            </p:cNvPr>
            <p:cNvCxnSpPr>
              <a:cxnSpLocks/>
            </p:cNvCxnSpPr>
            <p:nvPr/>
          </p:nvCxnSpPr>
          <p:spPr>
            <a:xfrm flipH="1">
              <a:off x="373525" y="402535"/>
              <a:ext cx="1664208" cy="0"/>
            </a:xfrm>
            <a:prstGeom prst="line">
              <a:avLst/>
            </a:prstGeom>
            <a:ln w="76200">
              <a:solidFill>
                <a:srgbClr val="00B5F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B1D7B83-4E0C-4447-B6F8-87143C4C7120}"/>
                </a:ext>
              </a:extLst>
            </p:cNvPr>
            <p:cNvCxnSpPr>
              <a:cxnSpLocks/>
            </p:cNvCxnSpPr>
            <p:nvPr/>
          </p:nvCxnSpPr>
          <p:spPr>
            <a:xfrm>
              <a:off x="411356" y="362779"/>
              <a:ext cx="0" cy="6091055"/>
            </a:xfrm>
            <a:prstGeom prst="line">
              <a:avLst/>
            </a:prstGeom>
            <a:ln w="76200">
              <a:solidFill>
                <a:srgbClr val="00B5F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34F2571-248A-1545-98D5-7D806F7910BC}"/>
                </a:ext>
              </a:extLst>
            </p:cNvPr>
            <p:cNvCxnSpPr>
              <a:cxnSpLocks/>
            </p:cNvCxnSpPr>
            <p:nvPr/>
          </p:nvCxnSpPr>
          <p:spPr>
            <a:xfrm>
              <a:off x="11723882" y="1856494"/>
              <a:ext cx="0" cy="4631174"/>
            </a:xfrm>
            <a:prstGeom prst="line">
              <a:avLst/>
            </a:prstGeom>
            <a:ln w="76200">
              <a:solidFill>
                <a:srgbClr val="00B5F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EEDBA9F-D517-EB49-B1C5-21E93080700D}"/>
                </a:ext>
              </a:extLst>
            </p:cNvPr>
            <p:cNvCxnSpPr>
              <a:cxnSpLocks/>
            </p:cNvCxnSpPr>
            <p:nvPr/>
          </p:nvCxnSpPr>
          <p:spPr>
            <a:xfrm>
              <a:off x="2013323" y="370427"/>
              <a:ext cx="0" cy="416029"/>
            </a:xfrm>
            <a:prstGeom prst="line">
              <a:avLst/>
            </a:prstGeom>
            <a:ln w="76200">
              <a:solidFill>
                <a:srgbClr val="00B5F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D7602D9-CFF4-F149-8A71-919019CA40EC}"/>
                </a:ext>
              </a:extLst>
            </p:cNvPr>
            <p:cNvCxnSpPr>
              <a:cxnSpLocks/>
            </p:cNvCxnSpPr>
            <p:nvPr/>
          </p:nvCxnSpPr>
          <p:spPr>
            <a:xfrm flipH="1">
              <a:off x="7525077" y="6448839"/>
              <a:ext cx="4206243" cy="0"/>
            </a:xfrm>
            <a:prstGeom prst="line">
              <a:avLst/>
            </a:prstGeom>
            <a:ln w="76200">
              <a:solidFill>
                <a:srgbClr val="00B5F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1A2449D7-86DB-9C47-B427-3506462B6462}"/>
                </a:ext>
              </a:extLst>
            </p:cNvPr>
            <p:cNvCxnSpPr>
              <a:cxnSpLocks/>
            </p:cNvCxnSpPr>
            <p:nvPr/>
          </p:nvCxnSpPr>
          <p:spPr>
            <a:xfrm flipH="1">
              <a:off x="2530477" y="402535"/>
              <a:ext cx="7054394" cy="0"/>
            </a:xfrm>
            <a:prstGeom prst="line">
              <a:avLst/>
            </a:prstGeom>
            <a:ln w="76200">
              <a:solidFill>
                <a:srgbClr val="00B5F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C608ECC-089A-D949-A81C-0E97814D0D0D}"/>
                </a:ext>
              </a:extLst>
            </p:cNvPr>
            <p:cNvCxnSpPr>
              <a:cxnSpLocks/>
            </p:cNvCxnSpPr>
            <p:nvPr/>
          </p:nvCxnSpPr>
          <p:spPr>
            <a:xfrm>
              <a:off x="7525077" y="6062472"/>
              <a:ext cx="0" cy="425196"/>
            </a:xfrm>
            <a:prstGeom prst="line">
              <a:avLst/>
            </a:prstGeom>
            <a:ln w="76200">
              <a:solidFill>
                <a:srgbClr val="00B5F1"/>
              </a:solidFill>
            </a:ln>
          </p:spPr>
          <p:style>
            <a:lnRef idx="1">
              <a:schemeClr val="accent1"/>
            </a:lnRef>
            <a:fillRef idx="0">
              <a:schemeClr val="accent1"/>
            </a:fillRef>
            <a:effectRef idx="0">
              <a:schemeClr val="accent1"/>
            </a:effectRef>
            <a:fontRef idx="minor">
              <a:schemeClr val="tx1"/>
            </a:fontRef>
          </p:style>
        </p:cxnSp>
      </p:grpSp>
      <p:pic>
        <p:nvPicPr>
          <p:cNvPr id="8" name="Picture 7">
            <a:extLst>
              <a:ext uri="{FF2B5EF4-FFF2-40B4-BE49-F238E27FC236}">
                <a16:creationId xmlns:a16="http://schemas.microsoft.com/office/drawing/2014/main" id="{5F5B63DC-6901-407C-B9D6-FC3620190E3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9808363" y="343961"/>
            <a:ext cx="1980419" cy="1262897"/>
          </a:xfrm>
          <a:prstGeom prst="rect">
            <a:avLst/>
          </a:prstGeom>
        </p:spPr>
      </p:pic>
    </p:spTree>
    <p:extLst>
      <p:ext uri="{BB962C8B-B14F-4D97-AF65-F5344CB8AC3E}">
        <p14:creationId xmlns:p14="http://schemas.microsoft.com/office/powerpoint/2010/main" val="30339288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4"/>
          <p:cNvSpPr txBox="1">
            <a:spLocks/>
          </p:cNvSpPr>
          <p:nvPr/>
        </p:nvSpPr>
        <p:spPr>
          <a:xfrm>
            <a:off x="4600936" y="6325535"/>
            <a:ext cx="2990128" cy="171842"/>
          </a:xfrm>
          <a:prstGeom prst="rect">
            <a:avLst/>
          </a:prstGeom>
        </p:spPr>
        <p:txBody>
          <a:bodyPr vert="horz" wrap="square" lIns="0" tIns="17780" rIns="0" bIns="0" rtlCol="0">
            <a:spAutoFit/>
          </a:bodyPr>
          <a:lstStyle/>
          <a:p>
            <a:pPr marL="12700" marR="0" lvl="0" indent="0" algn="ctr" defTabSz="914400" rtl="0" eaLnBrk="1" fontAlgn="auto" latinLnBrk="0" hangingPunct="1">
              <a:lnSpc>
                <a:spcPct val="100000"/>
              </a:lnSpc>
              <a:spcBef>
                <a:spcPts val="140"/>
              </a:spcBef>
              <a:spcAft>
                <a:spcPts val="0"/>
              </a:spcAft>
              <a:buClrTx/>
              <a:buSzTx/>
              <a:buFontTx/>
              <a:buNone/>
              <a:tabLst/>
              <a:defRPr/>
            </a:pPr>
            <a:r>
              <a:rPr kumimoji="0" lang="en-US"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CONFIDENTIAL</a:t>
            </a:r>
            <a:endParaRPr kumimoji="0"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1" name="object 5"/>
          <p:cNvSpPr txBox="1">
            <a:spLocks/>
          </p:cNvSpPr>
          <p:nvPr/>
        </p:nvSpPr>
        <p:spPr>
          <a:xfrm>
            <a:off x="310896" y="463789"/>
            <a:ext cx="5612185" cy="504625"/>
          </a:xfrm>
          <a:prstGeom prst="rect">
            <a:avLst/>
          </a:prstGeom>
        </p:spPr>
        <p:txBody>
          <a:bodyPr vert="horz" wrap="square" lIns="0" tIns="12065" rIns="0" bIns="0" rtlCol="0">
            <a:spAutoFit/>
          </a:bodyPr>
          <a:lstStyle/>
          <a:p>
            <a:pPr marL="12700" marR="5080" lvl="0" indent="0" algn="l" defTabSz="914400" rtl="0" eaLnBrk="1" fontAlgn="auto" latinLnBrk="0" hangingPunct="1">
              <a:lnSpc>
                <a:spcPct val="80000"/>
              </a:lnSpc>
              <a:spcBef>
                <a:spcPts val="95"/>
              </a:spcBef>
              <a:spcAft>
                <a:spcPts val="0"/>
              </a:spcAft>
              <a:buClrTx/>
              <a:buSzTx/>
              <a:buFontTx/>
              <a:buNone/>
              <a:tabLst/>
              <a:defRPr/>
            </a:pPr>
            <a:r>
              <a:rPr kumimoji="0" lang="en-US" sz="4000" b="1" i="0" u="none" strike="noStrike" kern="1200" cap="none" spc="-150" normalizeH="0" baseline="0" noProof="0" dirty="0">
                <a:ln>
                  <a:noFill/>
                </a:ln>
                <a:solidFill>
                  <a:srgbClr val="05B5F1"/>
                </a:solidFill>
                <a:effectLst/>
                <a:uLnTx/>
                <a:uFillTx/>
                <a:latin typeface="Arial" panose="020B0604020202020204" pitchFamily="34" charset="0"/>
                <a:ea typeface="+mn-ea"/>
                <a:cs typeface="Arial" panose="020B0604020202020204" pitchFamily="34" charset="0"/>
              </a:rPr>
              <a:t>Wind Chill Chart</a:t>
            </a:r>
          </a:p>
        </p:txBody>
      </p:sp>
      <p:grpSp>
        <p:nvGrpSpPr>
          <p:cNvPr id="16" name="Group 15">
            <a:extLst>
              <a:ext uri="{FF2B5EF4-FFF2-40B4-BE49-F238E27FC236}">
                <a16:creationId xmlns:a16="http://schemas.microsoft.com/office/drawing/2014/main" id="{EB0E59F7-9975-344B-9015-BABEA85A2AD3}"/>
              </a:ext>
            </a:extLst>
          </p:cNvPr>
          <p:cNvGrpSpPr/>
          <p:nvPr/>
        </p:nvGrpSpPr>
        <p:grpSpPr>
          <a:xfrm rot="10800000">
            <a:off x="310896" y="301751"/>
            <a:ext cx="11539728" cy="6279135"/>
            <a:chOff x="937463" y="224115"/>
            <a:chExt cx="11539728" cy="5767038"/>
          </a:xfrm>
        </p:grpSpPr>
        <p:cxnSp>
          <p:nvCxnSpPr>
            <p:cNvPr id="17" name="Straight Connector 16">
              <a:extLst>
                <a:ext uri="{FF2B5EF4-FFF2-40B4-BE49-F238E27FC236}">
                  <a16:creationId xmlns:a16="http://schemas.microsoft.com/office/drawing/2014/main" id="{B7E6C8D3-86F0-1149-A733-E8A1B205CF33}"/>
                </a:ext>
              </a:extLst>
            </p:cNvPr>
            <p:cNvCxnSpPr>
              <a:cxnSpLocks/>
            </p:cNvCxnSpPr>
            <p:nvPr/>
          </p:nvCxnSpPr>
          <p:spPr>
            <a:xfrm rot="10800000" flipV="1">
              <a:off x="2880390" y="5582297"/>
              <a:ext cx="0" cy="40311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6F3E2B7-1755-884B-A0CB-745E3269CC0E}"/>
                </a:ext>
              </a:extLst>
            </p:cNvPr>
            <p:cNvCxnSpPr>
              <a:cxnSpLocks/>
            </p:cNvCxnSpPr>
            <p:nvPr/>
          </p:nvCxnSpPr>
          <p:spPr>
            <a:xfrm rot="10800000">
              <a:off x="2848560" y="5953809"/>
              <a:ext cx="577029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87A9EDA-66E7-0540-ADB9-A608FC2A8D8D}"/>
                </a:ext>
              </a:extLst>
            </p:cNvPr>
            <p:cNvCxnSpPr>
              <a:cxnSpLocks/>
            </p:cNvCxnSpPr>
            <p:nvPr/>
          </p:nvCxnSpPr>
          <p:spPr>
            <a:xfrm rot="10800000">
              <a:off x="937463" y="256947"/>
              <a:ext cx="1153972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73DA4EE-8EFA-184D-B053-739E00FD6422}"/>
                </a:ext>
              </a:extLst>
            </p:cNvPr>
            <p:cNvCxnSpPr>
              <a:cxnSpLocks/>
            </p:cNvCxnSpPr>
            <p:nvPr/>
          </p:nvCxnSpPr>
          <p:spPr>
            <a:xfrm rot="10800000" flipV="1">
              <a:off x="973737" y="229948"/>
              <a:ext cx="0" cy="576120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3FB0C4C-1E81-C04D-8B99-CF6098A5AE6C}"/>
                </a:ext>
              </a:extLst>
            </p:cNvPr>
            <p:cNvCxnSpPr>
              <a:cxnSpLocks/>
            </p:cNvCxnSpPr>
            <p:nvPr/>
          </p:nvCxnSpPr>
          <p:spPr>
            <a:xfrm rot="10800000" flipV="1">
              <a:off x="12440615" y="224115"/>
              <a:ext cx="0" cy="515080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A5F49C8-260D-C043-8C14-7109BF285E04}"/>
                </a:ext>
              </a:extLst>
            </p:cNvPr>
            <p:cNvCxnSpPr>
              <a:cxnSpLocks/>
            </p:cNvCxnSpPr>
            <p:nvPr/>
          </p:nvCxnSpPr>
          <p:spPr>
            <a:xfrm rot="10800000">
              <a:off x="11980637" y="5344777"/>
              <a:ext cx="49037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8270C0F-88CA-224B-9338-8459D18373BF}"/>
                </a:ext>
              </a:extLst>
            </p:cNvPr>
            <p:cNvCxnSpPr>
              <a:cxnSpLocks/>
            </p:cNvCxnSpPr>
            <p:nvPr/>
          </p:nvCxnSpPr>
          <p:spPr>
            <a:xfrm rot="10800000">
              <a:off x="939014" y="5953809"/>
              <a:ext cx="150177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4BADC85A-E8D0-4CEB-801E-910CFED64540}"/>
              </a:ext>
            </a:extLst>
          </p:cNvPr>
          <p:cNvSpPr txBox="1"/>
          <p:nvPr/>
        </p:nvSpPr>
        <p:spPr>
          <a:xfrm>
            <a:off x="4118113" y="2951922"/>
            <a:ext cx="3955774"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Embed Video or Place Photo Here</a:t>
            </a:r>
          </a:p>
        </p:txBody>
      </p:sp>
      <p:sp>
        <p:nvSpPr>
          <p:cNvPr id="25" name="Rectangle 24">
            <a:extLst>
              <a:ext uri="{FF2B5EF4-FFF2-40B4-BE49-F238E27FC236}">
                <a16:creationId xmlns:a16="http://schemas.microsoft.com/office/drawing/2014/main" id="{3EBAF602-1224-4E2C-AD9A-4368803CC385}"/>
              </a:ext>
            </a:extLst>
          </p:cNvPr>
          <p:cNvSpPr/>
          <p:nvPr/>
        </p:nvSpPr>
        <p:spPr>
          <a:xfrm>
            <a:off x="347471" y="5949791"/>
            <a:ext cx="11430599" cy="523220"/>
          </a:xfrm>
          <a:prstGeom prst="rect">
            <a:avLst/>
          </a:prstGeom>
        </p:spPr>
        <p:txBody>
          <a:bodyPr wrap="square">
            <a:spAutoFit/>
          </a:bodyPr>
          <a:lstStyle/>
          <a:p>
            <a:pPr algn="ctr"/>
            <a:r>
              <a:rPr lang="en-US" sz="1400" dirty="0">
                <a:solidFill>
                  <a:srgbClr val="000000"/>
                </a:solidFill>
                <a:latin typeface="Arial" panose="020B0604020202020204" pitchFamily="34" charset="0"/>
                <a:ea typeface="Calibri" panose="020F0502020204030204" pitchFamily="34" charset="0"/>
                <a:cs typeface="Arial" panose="020B0604020202020204" pitchFamily="34" charset="0"/>
              </a:rPr>
              <a:t>This chart does not take into account job-specific factors, as such, please consider the influence the items discussed on the previous slide may have when assessing your risk for the task to be performed.</a:t>
            </a:r>
            <a:endParaRPr lang="en-US" sz="1400" dirty="0">
              <a:latin typeface="Arial" panose="020B0604020202020204" pitchFamily="34" charset="0"/>
              <a:cs typeface="Arial" panose="020B0604020202020204" pitchFamily="34" charset="0"/>
            </a:endParaRPr>
          </a:p>
        </p:txBody>
      </p:sp>
      <p:pic>
        <p:nvPicPr>
          <p:cNvPr id="26" name="Picture 25">
            <a:extLst>
              <a:ext uri="{FF2B5EF4-FFF2-40B4-BE49-F238E27FC236}">
                <a16:creationId xmlns:a16="http://schemas.microsoft.com/office/drawing/2014/main" id="{F243FA87-6E58-4065-B900-CDFA1A9485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0264" y="1040542"/>
            <a:ext cx="7251472" cy="4754880"/>
          </a:xfrm>
          <a:prstGeom prst="rect">
            <a:avLst/>
          </a:prstGeom>
        </p:spPr>
      </p:pic>
    </p:spTree>
    <p:extLst>
      <p:ext uri="{BB962C8B-B14F-4D97-AF65-F5344CB8AC3E}">
        <p14:creationId xmlns:p14="http://schemas.microsoft.com/office/powerpoint/2010/main" val="1421969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4"/>
          <p:cNvSpPr txBox="1">
            <a:spLocks/>
          </p:cNvSpPr>
          <p:nvPr/>
        </p:nvSpPr>
        <p:spPr>
          <a:xfrm>
            <a:off x="4600936" y="6325535"/>
            <a:ext cx="2990128" cy="171842"/>
          </a:xfrm>
          <a:prstGeom prst="rect">
            <a:avLst/>
          </a:prstGeom>
        </p:spPr>
        <p:txBody>
          <a:bodyPr vert="horz" wrap="square" lIns="0" tIns="17780" rIns="0" bIns="0" rtlCol="0">
            <a:spAutoFit/>
          </a:bodyPr>
          <a:lstStyle/>
          <a:p>
            <a:pPr marL="12700" marR="0" lvl="0" indent="0" algn="ctr" defTabSz="914400" rtl="0" eaLnBrk="1" fontAlgn="auto" latinLnBrk="0" hangingPunct="1">
              <a:lnSpc>
                <a:spcPct val="100000"/>
              </a:lnSpc>
              <a:spcBef>
                <a:spcPts val="140"/>
              </a:spcBef>
              <a:spcAft>
                <a:spcPts val="0"/>
              </a:spcAft>
              <a:buClrTx/>
              <a:buSzTx/>
              <a:buFontTx/>
              <a:buNone/>
              <a:tabLst/>
              <a:defRPr/>
            </a:pPr>
            <a:r>
              <a:rPr kumimoji="0" lang="en-US"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CONFIDENTIAL</a:t>
            </a:r>
            <a:endParaRPr kumimoji="0"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1" name="object 5"/>
          <p:cNvSpPr txBox="1">
            <a:spLocks/>
          </p:cNvSpPr>
          <p:nvPr/>
        </p:nvSpPr>
        <p:spPr>
          <a:xfrm>
            <a:off x="310896" y="463789"/>
            <a:ext cx="5612185" cy="504625"/>
          </a:xfrm>
          <a:prstGeom prst="rect">
            <a:avLst/>
          </a:prstGeom>
        </p:spPr>
        <p:txBody>
          <a:bodyPr vert="horz" wrap="square" lIns="0" tIns="12065" rIns="0" bIns="0" rtlCol="0">
            <a:spAutoFit/>
          </a:bodyPr>
          <a:lstStyle/>
          <a:p>
            <a:pPr marL="12700" marR="5080" lvl="0" indent="0" algn="l" defTabSz="914400" rtl="0" eaLnBrk="1" fontAlgn="auto" latinLnBrk="0" hangingPunct="1">
              <a:lnSpc>
                <a:spcPct val="80000"/>
              </a:lnSpc>
              <a:spcBef>
                <a:spcPts val="95"/>
              </a:spcBef>
              <a:spcAft>
                <a:spcPts val="0"/>
              </a:spcAft>
              <a:buClrTx/>
              <a:buSzTx/>
              <a:buFontTx/>
              <a:buNone/>
              <a:tabLst/>
              <a:defRPr/>
            </a:pPr>
            <a:r>
              <a:rPr kumimoji="0" lang="en-US" sz="4000" b="1" i="0" u="none" strike="noStrike" kern="1200" cap="none" spc="-150" normalizeH="0" baseline="0" noProof="0" dirty="0">
                <a:ln>
                  <a:noFill/>
                </a:ln>
                <a:solidFill>
                  <a:srgbClr val="05B5F1"/>
                </a:solidFill>
                <a:effectLst/>
                <a:uLnTx/>
                <a:uFillTx/>
                <a:latin typeface="Arial" panose="020B0604020202020204" pitchFamily="34" charset="0"/>
                <a:ea typeface="+mn-ea"/>
                <a:cs typeface="Arial" panose="020B0604020202020204" pitchFamily="34" charset="0"/>
              </a:rPr>
              <a:t>Cold Weather Exertion</a:t>
            </a:r>
          </a:p>
        </p:txBody>
      </p:sp>
      <p:grpSp>
        <p:nvGrpSpPr>
          <p:cNvPr id="16" name="Group 15">
            <a:extLst>
              <a:ext uri="{FF2B5EF4-FFF2-40B4-BE49-F238E27FC236}">
                <a16:creationId xmlns:a16="http://schemas.microsoft.com/office/drawing/2014/main" id="{EB0E59F7-9975-344B-9015-BABEA85A2AD3}"/>
              </a:ext>
            </a:extLst>
          </p:cNvPr>
          <p:cNvGrpSpPr/>
          <p:nvPr/>
        </p:nvGrpSpPr>
        <p:grpSpPr>
          <a:xfrm rot="10800000">
            <a:off x="310896" y="301751"/>
            <a:ext cx="11539728" cy="6279135"/>
            <a:chOff x="937463" y="224115"/>
            <a:chExt cx="11539728" cy="5767038"/>
          </a:xfrm>
        </p:grpSpPr>
        <p:cxnSp>
          <p:nvCxnSpPr>
            <p:cNvPr id="17" name="Straight Connector 16">
              <a:extLst>
                <a:ext uri="{FF2B5EF4-FFF2-40B4-BE49-F238E27FC236}">
                  <a16:creationId xmlns:a16="http://schemas.microsoft.com/office/drawing/2014/main" id="{B7E6C8D3-86F0-1149-A733-E8A1B205CF33}"/>
                </a:ext>
              </a:extLst>
            </p:cNvPr>
            <p:cNvCxnSpPr>
              <a:cxnSpLocks/>
            </p:cNvCxnSpPr>
            <p:nvPr/>
          </p:nvCxnSpPr>
          <p:spPr>
            <a:xfrm rot="10800000" flipV="1">
              <a:off x="2880390" y="5582297"/>
              <a:ext cx="0" cy="40311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6F3E2B7-1755-884B-A0CB-745E3269CC0E}"/>
                </a:ext>
              </a:extLst>
            </p:cNvPr>
            <p:cNvCxnSpPr>
              <a:cxnSpLocks/>
            </p:cNvCxnSpPr>
            <p:nvPr/>
          </p:nvCxnSpPr>
          <p:spPr>
            <a:xfrm rot="10800000">
              <a:off x="2848560" y="5953809"/>
              <a:ext cx="577029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87A9EDA-66E7-0540-ADB9-A608FC2A8D8D}"/>
                </a:ext>
              </a:extLst>
            </p:cNvPr>
            <p:cNvCxnSpPr>
              <a:cxnSpLocks/>
            </p:cNvCxnSpPr>
            <p:nvPr/>
          </p:nvCxnSpPr>
          <p:spPr>
            <a:xfrm rot="10800000">
              <a:off x="937463" y="256947"/>
              <a:ext cx="1153972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73DA4EE-8EFA-184D-B053-739E00FD6422}"/>
                </a:ext>
              </a:extLst>
            </p:cNvPr>
            <p:cNvCxnSpPr>
              <a:cxnSpLocks/>
            </p:cNvCxnSpPr>
            <p:nvPr/>
          </p:nvCxnSpPr>
          <p:spPr>
            <a:xfrm rot="10800000" flipV="1">
              <a:off x="973737" y="229948"/>
              <a:ext cx="0" cy="576120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3FB0C4C-1E81-C04D-8B99-CF6098A5AE6C}"/>
                </a:ext>
              </a:extLst>
            </p:cNvPr>
            <p:cNvCxnSpPr>
              <a:cxnSpLocks/>
            </p:cNvCxnSpPr>
            <p:nvPr/>
          </p:nvCxnSpPr>
          <p:spPr>
            <a:xfrm rot="10800000" flipV="1">
              <a:off x="12440615" y="224115"/>
              <a:ext cx="0" cy="515080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A5F49C8-260D-C043-8C14-7109BF285E04}"/>
                </a:ext>
              </a:extLst>
            </p:cNvPr>
            <p:cNvCxnSpPr>
              <a:cxnSpLocks/>
            </p:cNvCxnSpPr>
            <p:nvPr/>
          </p:nvCxnSpPr>
          <p:spPr>
            <a:xfrm rot="10800000">
              <a:off x="11980637" y="5344777"/>
              <a:ext cx="49037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8270C0F-88CA-224B-9338-8459D18373BF}"/>
                </a:ext>
              </a:extLst>
            </p:cNvPr>
            <p:cNvCxnSpPr>
              <a:cxnSpLocks/>
            </p:cNvCxnSpPr>
            <p:nvPr/>
          </p:nvCxnSpPr>
          <p:spPr>
            <a:xfrm rot="10800000">
              <a:off x="939014" y="5953809"/>
              <a:ext cx="150177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4BADC85A-E8D0-4CEB-801E-910CFED64540}"/>
              </a:ext>
            </a:extLst>
          </p:cNvPr>
          <p:cNvSpPr txBox="1"/>
          <p:nvPr/>
        </p:nvSpPr>
        <p:spPr>
          <a:xfrm>
            <a:off x="4118113" y="2951922"/>
            <a:ext cx="3955774"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Embed Video or Place Photo Here</a:t>
            </a:r>
          </a:p>
        </p:txBody>
      </p:sp>
      <p:sp>
        <p:nvSpPr>
          <p:cNvPr id="25" name="TextBox 24">
            <a:extLst>
              <a:ext uri="{FF2B5EF4-FFF2-40B4-BE49-F238E27FC236}">
                <a16:creationId xmlns:a16="http://schemas.microsoft.com/office/drawing/2014/main" id="{1D21834A-DA1C-4BFD-B3ED-5360AF37BD94}"/>
              </a:ext>
            </a:extLst>
          </p:cNvPr>
          <p:cNvSpPr txBox="1"/>
          <p:nvPr/>
        </p:nvSpPr>
        <p:spPr>
          <a:xfrm>
            <a:off x="917743" y="1437026"/>
            <a:ext cx="7732926" cy="452431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Sweating in cold weather can increase risk for a lower body temperature and hypothermia.</a:t>
            </a:r>
          </a:p>
          <a:p>
            <a:pPr marL="342900" indent="-342900">
              <a:buFont typeface="Arial" panose="020B0604020202020204" pitchFamily="34" charset="0"/>
              <a:buChar char="•"/>
            </a:pPr>
            <a:endParaRPr lang="en-US"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Sweating conducts heat </a:t>
            </a:r>
            <a:r>
              <a:rPr lang="en-US" sz="2400" b="1" dirty="0">
                <a:latin typeface="Arial" panose="020B0604020202020204" pitchFamily="34" charset="0"/>
                <a:cs typeface="Arial" panose="020B0604020202020204" pitchFamily="34" charset="0"/>
              </a:rPr>
              <a:t>away</a:t>
            </a:r>
            <a:r>
              <a:rPr lang="en-US" sz="2400" dirty="0">
                <a:latin typeface="Arial" panose="020B0604020202020204" pitchFamily="34" charset="0"/>
                <a:cs typeface="Arial" panose="020B0604020202020204" pitchFamily="34" charset="0"/>
              </a:rPr>
              <a:t> from the body 25 times faster than dry air.</a:t>
            </a:r>
            <a:br>
              <a:rPr lang="en-US" sz="2400" dirty="0">
                <a:latin typeface="Arial" panose="020B0604020202020204" pitchFamily="34" charset="0"/>
                <a:cs typeface="Arial" panose="020B0604020202020204" pitchFamily="34" charset="0"/>
              </a:rPr>
            </a:br>
            <a:endParaRPr lang="en-US"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Heavy clothing and over exertion can increase this risk, as such layer appropriately.</a:t>
            </a:r>
          </a:p>
          <a:p>
            <a:pPr marL="342900" indent="-342900">
              <a:buFont typeface="Arial" panose="020B0604020202020204" pitchFamily="34" charset="0"/>
              <a:buChar char="•"/>
            </a:pPr>
            <a:endParaRPr lang="en-US"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Remember to layer with natural fibers. This will allow for proper ventilation as well as protect from any potential electrical-arc related hazards. </a:t>
            </a:r>
          </a:p>
        </p:txBody>
      </p:sp>
      <p:sp>
        <p:nvSpPr>
          <p:cNvPr id="27" name="Oval 26">
            <a:extLst>
              <a:ext uri="{FF2B5EF4-FFF2-40B4-BE49-F238E27FC236}">
                <a16:creationId xmlns:a16="http://schemas.microsoft.com/office/drawing/2014/main" id="{A0E0DC04-B6B9-43B0-A5EC-09075B83154B}"/>
              </a:ext>
            </a:extLst>
          </p:cNvPr>
          <p:cNvSpPr/>
          <p:nvPr/>
        </p:nvSpPr>
        <p:spPr>
          <a:xfrm>
            <a:off x="8762709" y="2288150"/>
            <a:ext cx="2710024" cy="2974363"/>
          </a:xfrm>
          <a:prstGeom prst="ellipse">
            <a:avLst/>
          </a:prstGeom>
          <a:solidFill>
            <a:sysClr val="window" lastClr="FFFFFF"/>
          </a:solidFill>
          <a:ln w="38100" cap="flat" cmpd="sng" algn="ctr">
            <a:solidFill>
              <a:srgbClr val="C93D2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Arial"/>
                <a:ea typeface="+mn-ea"/>
                <a:cs typeface="+mn-cs"/>
              </a:rPr>
              <a:t>Please refer to your company policy and procedures recalling cold weather gear.</a:t>
            </a:r>
          </a:p>
        </p:txBody>
      </p:sp>
    </p:spTree>
    <p:extLst>
      <p:ext uri="{BB962C8B-B14F-4D97-AF65-F5344CB8AC3E}">
        <p14:creationId xmlns:p14="http://schemas.microsoft.com/office/powerpoint/2010/main" val="12551089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4"/>
          <p:cNvSpPr txBox="1">
            <a:spLocks/>
          </p:cNvSpPr>
          <p:nvPr/>
        </p:nvSpPr>
        <p:spPr>
          <a:xfrm>
            <a:off x="4600936" y="6325535"/>
            <a:ext cx="2990128" cy="171842"/>
          </a:xfrm>
          <a:prstGeom prst="rect">
            <a:avLst/>
          </a:prstGeom>
        </p:spPr>
        <p:txBody>
          <a:bodyPr vert="horz" wrap="square" lIns="0" tIns="17780" rIns="0" bIns="0" rtlCol="0">
            <a:spAutoFit/>
          </a:bodyPr>
          <a:lstStyle/>
          <a:p>
            <a:pPr marL="12700" marR="0" lvl="0" indent="0" algn="ctr" defTabSz="914400" rtl="0" eaLnBrk="1" fontAlgn="auto" latinLnBrk="0" hangingPunct="1">
              <a:lnSpc>
                <a:spcPct val="100000"/>
              </a:lnSpc>
              <a:spcBef>
                <a:spcPts val="140"/>
              </a:spcBef>
              <a:spcAft>
                <a:spcPts val="0"/>
              </a:spcAft>
              <a:buClrTx/>
              <a:buSzTx/>
              <a:buFontTx/>
              <a:buNone/>
              <a:tabLst/>
              <a:defRPr/>
            </a:pPr>
            <a:r>
              <a:rPr kumimoji="0" lang="en-US"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CONFIDENTIAL</a:t>
            </a:r>
            <a:endParaRPr kumimoji="0"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1" name="object 5"/>
          <p:cNvSpPr txBox="1">
            <a:spLocks/>
          </p:cNvSpPr>
          <p:nvPr/>
        </p:nvSpPr>
        <p:spPr>
          <a:xfrm>
            <a:off x="310896" y="463789"/>
            <a:ext cx="5612185" cy="504625"/>
          </a:xfrm>
          <a:prstGeom prst="rect">
            <a:avLst/>
          </a:prstGeom>
        </p:spPr>
        <p:txBody>
          <a:bodyPr vert="horz" wrap="square" lIns="0" tIns="12065" rIns="0" bIns="0" rtlCol="0">
            <a:spAutoFit/>
          </a:bodyPr>
          <a:lstStyle/>
          <a:p>
            <a:pPr marL="12700" marR="5080" lvl="0" indent="0" algn="l" defTabSz="914400" rtl="0" eaLnBrk="1" fontAlgn="auto" latinLnBrk="0" hangingPunct="1">
              <a:lnSpc>
                <a:spcPct val="80000"/>
              </a:lnSpc>
              <a:spcBef>
                <a:spcPts val="95"/>
              </a:spcBef>
              <a:spcAft>
                <a:spcPts val="0"/>
              </a:spcAft>
              <a:buClrTx/>
              <a:buSzTx/>
              <a:buFontTx/>
              <a:buNone/>
              <a:tabLst/>
              <a:defRPr/>
            </a:pPr>
            <a:r>
              <a:rPr kumimoji="0" lang="en-US" sz="4000" b="1" i="0" u="none" strike="noStrike" kern="1200" cap="none" spc="-150" normalizeH="0" baseline="0" noProof="0" dirty="0">
                <a:ln>
                  <a:noFill/>
                </a:ln>
                <a:solidFill>
                  <a:srgbClr val="05B5F1"/>
                </a:solidFill>
                <a:effectLst/>
                <a:uLnTx/>
                <a:uFillTx/>
                <a:latin typeface="Arial" panose="020B0604020202020204" pitchFamily="34" charset="0"/>
                <a:ea typeface="+mn-ea"/>
                <a:cs typeface="Arial" panose="020B0604020202020204" pitchFamily="34" charset="0"/>
              </a:rPr>
              <a:t>Stay Hydrated</a:t>
            </a:r>
          </a:p>
        </p:txBody>
      </p:sp>
      <p:grpSp>
        <p:nvGrpSpPr>
          <p:cNvPr id="16" name="Group 15">
            <a:extLst>
              <a:ext uri="{FF2B5EF4-FFF2-40B4-BE49-F238E27FC236}">
                <a16:creationId xmlns:a16="http://schemas.microsoft.com/office/drawing/2014/main" id="{EB0E59F7-9975-344B-9015-BABEA85A2AD3}"/>
              </a:ext>
            </a:extLst>
          </p:cNvPr>
          <p:cNvGrpSpPr/>
          <p:nvPr/>
        </p:nvGrpSpPr>
        <p:grpSpPr>
          <a:xfrm rot="10800000">
            <a:off x="310896" y="301751"/>
            <a:ext cx="11539728" cy="6279135"/>
            <a:chOff x="937463" y="224115"/>
            <a:chExt cx="11539728" cy="5767038"/>
          </a:xfrm>
        </p:grpSpPr>
        <p:cxnSp>
          <p:nvCxnSpPr>
            <p:cNvPr id="17" name="Straight Connector 16">
              <a:extLst>
                <a:ext uri="{FF2B5EF4-FFF2-40B4-BE49-F238E27FC236}">
                  <a16:creationId xmlns:a16="http://schemas.microsoft.com/office/drawing/2014/main" id="{B7E6C8D3-86F0-1149-A733-E8A1B205CF33}"/>
                </a:ext>
              </a:extLst>
            </p:cNvPr>
            <p:cNvCxnSpPr>
              <a:cxnSpLocks/>
            </p:cNvCxnSpPr>
            <p:nvPr/>
          </p:nvCxnSpPr>
          <p:spPr>
            <a:xfrm rot="10800000" flipV="1">
              <a:off x="2880390" y="5582297"/>
              <a:ext cx="0" cy="40311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6F3E2B7-1755-884B-A0CB-745E3269CC0E}"/>
                </a:ext>
              </a:extLst>
            </p:cNvPr>
            <p:cNvCxnSpPr>
              <a:cxnSpLocks/>
            </p:cNvCxnSpPr>
            <p:nvPr/>
          </p:nvCxnSpPr>
          <p:spPr>
            <a:xfrm rot="10800000">
              <a:off x="2848560" y="5953809"/>
              <a:ext cx="577029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87A9EDA-66E7-0540-ADB9-A608FC2A8D8D}"/>
                </a:ext>
              </a:extLst>
            </p:cNvPr>
            <p:cNvCxnSpPr>
              <a:cxnSpLocks/>
            </p:cNvCxnSpPr>
            <p:nvPr/>
          </p:nvCxnSpPr>
          <p:spPr>
            <a:xfrm rot="10800000">
              <a:off x="937463" y="256947"/>
              <a:ext cx="1153972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73DA4EE-8EFA-184D-B053-739E00FD6422}"/>
                </a:ext>
              </a:extLst>
            </p:cNvPr>
            <p:cNvCxnSpPr>
              <a:cxnSpLocks/>
            </p:cNvCxnSpPr>
            <p:nvPr/>
          </p:nvCxnSpPr>
          <p:spPr>
            <a:xfrm rot="10800000" flipV="1">
              <a:off x="973737" y="229948"/>
              <a:ext cx="0" cy="576120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3FB0C4C-1E81-C04D-8B99-CF6098A5AE6C}"/>
                </a:ext>
              </a:extLst>
            </p:cNvPr>
            <p:cNvCxnSpPr>
              <a:cxnSpLocks/>
            </p:cNvCxnSpPr>
            <p:nvPr/>
          </p:nvCxnSpPr>
          <p:spPr>
            <a:xfrm rot="10800000" flipV="1">
              <a:off x="12440615" y="224115"/>
              <a:ext cx="0" cy="515080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A5F49C8-260D-C043-8C14-7109BF285E04}"/>
                </a:ext>
              </a:extLst>
            </p:cNvPr>
            <p:cNvCxnSpPr>
              <a:cxnSpLocks/>
            </p:cNvCxnSpPr>
            <p:nvPr/>
          </p:nvCxnSpPr>
          <p:spPr>
            <a:xfrm rot="10800000">
              <a:off x="11980637" y="5344777"/>
              <a:ext cx="49037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8270C0F-88CA-224B-9338-8459D18373BF}"/>
                </a:ext>
              </a:extLst>
            </p:cNvPr>
            <p:cNvCxnSpPr>
              <a:cxnSpLocks/>
            </p:cNvCxnSpPr>
            <p:nvPr/>
          </p:nvCxnSpPr>
          <p:spPr>
            <a:xfrm rot="10800000">
              <a:off x="939014" y="5953809"/>
              <a:ext cx="150177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4BADC85A-E8D0-4CEB-801E-910CFED64540}"/>
              </a:ext>
            </a:extLst>
          </p:cNvPr>
          <p:cNvSpPr txBox="1"/>
          <p:nvPr/>
        </p:nvSpPr>
        <p:spPr>
          <a:xfrm>
            <a:off x="4118113" y="2951922"/>
            <a:ext cx="3955774"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Embed Video or Place Photo Here</a:t>
            </a:r>
          </a:p>
        </p:txBody>
      </p:sp>
      <p:sp>
        <p:nvSpPr>
          <p:cNvPr id="26" name="TextBox 25">
            <a:extLst>
              <a:ext uri="{FF2B5EF4-FFF2-40B4-BE49-F238E27FC236}">
                <a16:creationId xmlns:a16="http://schemas.microsoft.com/office/drawing/2014/main" id="{A401C87A-D9EE-4837-B3A4-AB7201020643}"/>
              </a:ext>
            </a:extLst>
          </p:cNvPr>
          <p:cNvSpPr txBox="1"/>
          <p:nvPr/>
        </p:nvSpPr>
        <p:spPr>
          <a:xfrm>
            <a:off x="1072793" y="1409404"/>
            <a:ext cx="8421467" cy="452431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Hydration and regular meals are essential in preventing cold stress and dehydration. Consider replacing one (1) cup of water with one (1) cup of electrolyte drink.</a:t>
            </a:r>
          </a:p>
          <a:p>
            <a:endParaRPr lang="en-US"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Ensure personnel are in a fit condition and have not experienced a previous cold injury. This should not preclude a person from work, but be aware, monitor closely and take precautions. </a:t>
            </a:r>
          </a:p>
          <a:p>
            <a:endParaRPr lang="en-US"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Report any cold-injury related symptoms as soon as they are apparent. Activate Emergency Action Plan if appropriate.</a:t>
            </a:r>
          </a:p>
        </p:txBody>
      </p:sp>
      <p:pic>
        <p:nvPicPr>
          <p:cNvPr id="28" name="Picture 27">
            <a:extLst>
              <a:ext uri="{FF2B5EF4-FFF2-40B4-BE49-F238E27FC236}">
                <a16:creationId xmlns:a16="http://schemas.microsoft.com/office/drawing/2014/main" id="{E2C93CD0-1D83-4A75-9A0F-B2E1A870C0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83983" y="2324878"/>
            <a:ext cx="2203990" cy="3291840"/>
          </a:xfrm>
          <a:prstGeom prst="rect">
            <a:avLst/>
          </a:prstGeom>
        </p:spPr>
      </p:pic>
    </p:spTree>
    <p:extLst>
      <p:ext uri="{BB962C8B-B14F-4D97-AF65-F5344CB8AC3E}">
        <p14:creationId xmlns:p14="http://schemas.microsoft.com/office/powerpoint/2010/main" val="4834835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4"/>
          <p:cNvSpPr txBox="1">
            <a:spLocks/>
          </p:cNvSpPr>
          <p:nvPr/>
        </p:nvSpPr>
        <p:spPr>
          <a:xfrm>
            <a:off x="4600936" y="6325535"/>
            <a:ext cx="2990128" cy="171842"/>
          </a:xfrm>
          <a:prstGeom prst="rect">
            <a:avLst/>
          </a:prstGeom>
        </p:spPr>
        <p:txBody>
          <a:bodyPr vert="horz" wrap="square" lIns="0" tIns="17780" rIns="0" bIns="0" rtlCol="0">
            <a:spAutoFit/>
          </a:bodyPr>
          <a:lstStyle/>
          <a:p>
            <a:pPr marL="12700" marR="0" lvl="0" indent="0" algn="ctr" defTabSz="914400" rtl="0" eaLnBrk="1" fontAlgn="auto" latinLnBrk="0" hangingPunct="1">
              <a:lnSpc>
                <a:spcPct val="100000"/>
              </a:lnSpc>
              <a:spcBef>
                <a:spcPts val="140"/>
              </a:spcBef>
              <a:spcAft>
                <a:spcPts val="0"/>
              </a:spcAft>
              <a:buClrTx/>
              <a:buSzTx/>
              <a:buFontTx/>
              <a:buNone/>
              <a:tabLst/>
              <a:defRPr/>
            </a:pPr>
            <a:r>
              <a:rPr kumimoji="0" lang="en-US"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CONFIDENTIAL</a:t>
            </a:r>
            <a:endParaRPr kumimoji="0"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1" name="object 5"/>
          <p:cNvSpPr txBox="1">
            <a:spLocks/>
          </p:cNvSpPr>
          <p:nvPr/>
        </p:nvSpPr>
        <p:spPr>
          <a:xfrm>
            <a:off x="310896" y="463789"/>
            <a:ext cx="5612185" cy="504625"/>
          </a:xfrm>
          <a:prstGeom prst="rect">
            <a:avLst/>
          </a:prstGeom>
        </p:spPr>
        <p:txBody>
          <a:bodyPr vert="horz" wrap="square" lIns="0" tIns="12065" rIns="0" bIns="0" rtlCol="0">
            <a:spAutoFit/>
          </a:bodyPr>
          <a:lstStyle/>
          <a:p>
            <a:pPr marL="12700" marR="5080" lvl="0" indent="0" algn="l" defTabSz="914400" rtl="0" eaLnBrk="1" fontAlgn="auto" latinLnBrk="0" hangingPunct="1">
              <a:lnSpc>
                <a:spcPct val="80000"/>
              </a:lnSpc>
              <a:spcBef>
                <a:spcPts val="95"/>
              </a:spcBef>
              <a:spcAft>
                <a:spcPts val="0"/>
              </a:spcAft>
              <a:buClrTx/>
              <a:buSzTx/>
              <a:buFontTx/>
              <a:buNone/>
              <a:tabLst/>
              <a:defRPr/>
            </a:pPr>
            <a:r>
              <a:rPr kumimoji="0" lang="en-US" sz="4000" b="1" i="0" u="none" strike="noStrike" kern="1200" cap="none" spc="-150" normalizeH="0" baseline="0" noProof="0" dirty="0">
                <a:ln>
                  <a:noFill/>
                </a:ln>
                <a:solidFill>
                  <a:srgbClr val="05B5F1"/>
                </a:solidFill>
                <a:effectLst/>
                <a:uLnTx/>
                <a:uFillTx/>
                <a:latin typeface="Arial" panose="020B0604020202020204" pitchFamily="34" charset="0"/>
                <a:ea typeface="+mn-ea"/>
                <a:cs typeface="Arial" panose="020B0604020202020204" pitchFamily="34" charset="0"/>
              </a:rPr>
              <a:t>Vehicle Preparation</a:t>
            </a:r>
          </a:p>
        </p:txBody>
      </p:sp>
      <p:grpSp>
        <p:nvGrpSpPr>
          <p:cNvPr id="16" name="Group 15">
            <a:extLst>
              <a:ext uri="{FF2B5EF4-FFF2-40B4-BE49-F238E27FC236}">
                <a16:creationId xmlns:a16="http://schemas.microsoft.com/office/drawing/2014/main" id="{EB0E59F7-9975-344B-9015-BABEA85A2AD3}"/>
              </a:ext>
            </a:extLst>
          </p:cNvPr>
          <p:cNvGrpSpPr/>
          <p:nvPr/>
        </p:nvGrpSpPr>
        <p:grpSpPr>
          <a:xfrm rot="10800000">
            <a:off x="310896" y="301751"/>
            <a:ext cx="11539728" cy="6279135"/>
            <a:chOff x="937463" y="224115"/>
            <a:chExt cx="11539728" cy="5767038"/>
          </a:xfrm>
        </p:grpSpPr>
        <p:cxnSp>
          <p:nvCxnSpPr>
            <p:cNvPr id="17" name="Straight Connector 16">
              <a:extLst>
                <a:ext uri="{FF2B5EF4-FFF2-40B4-BE49-F238E27FC236}">
                  <a16:creationId xmlns:a16="http://schemas.microsoft.com/office/drawing/2014/main" id="{B7E6C8D3-86F0-1149-A733-E8A1B205CF33}"/>
                </a:ext>
              </a:extLst>
            </p:cNvPr>
            <p:cNvCxnSpPr>
              <a:cxnSpLocks/>
            </p:cNvCxnSpPr>
            <p:nvPr/>
          </p:nvCxnSpPr>
          <p:spPr>
            <a:xfrm rot="10800000" flipV="1">
              <a:off x="2880390" y="5582297"/>
              <a:ext cx="0" cy="40311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6F3E2B7-1755-884B-A0CB-745E3269CC0E}"/>
                </a:ext>
              </a:extLst>
            </p:cNvPr>
            <p:cNvCxnSpPr>
              <a:cxnSpLocks/>
            </p:cNvCxnSpPr>
            <p:nvPr/>
          </p:nvCxnSpPr>
          <p:spPr>
            <a:xfrm rot="10800000">
              <a:off x="2848560" y="5953809"/>
              <a:ext cx="577029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87A9EDA-66E7-0540-ADB9-A608FC2A8D8D}"/>
                </a:ext>
              </a:extLst>
            </p:cNvPr>
            <p:cNvCxnSpPr>
              <a:cxnSpLocks/>
            </p:cNvCxnSpPr>
            <p:nvPr/>
          </p:nvCxnSpPr>
          <p:spPr>
            <a:xfrm rot="10800000">
              <a:off x="937463" y="256947"/>
              <a:ext cx="1153972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73DA4EE-8EFA-184D-B053-739E00FD6422}"/>
                </a:ext>
              </a:extLst>
            </p:cNvPr>
            <p:cNvCxnSpPr>
              <a:cxnSpLocks/>
            </p:cNvCxnSpPr>
            <p:nvPr/>
          </p:nvCxnSpPr>
          <p:spPr>
            <a:xfrm rot="10800000" flipV="1">
              <a:off x="973737" y="229948"/>
              <a:ext cx="0" cy="576120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3FB0C4C-1E81-C04D-8B99-CF6098A5AE6C}"/>
                </a:ext>
              </a:extLst>
            </p:cNvPr>
            <p:cNvCxnSpPr>
              <a:cxnSpLocks/>
            </p:cNvCxnSpPr>
            <p:nvPr/>
          </p:nvCxnSpPr>
          <p:spPr>
            <a:xfrm rot="10800000" flipV="1">
              <a:off x="12440615" y="224115"/>
              <a:ext cx="0" cy="515080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A5F49C8-260D-C043-8C14-7109BF285E04}"/>
                </a:ext>
              </a:extLst>
            </p:cNvPr>
            <p:cNvCxnSpPr>
              <a:cxnSpLocks/>
            </p:cNvCxnSpPr>
            <p:nvPr/>
          </p:nvCxnSpPr>
          <p:spPr>
            <a:xfrm rot="10800000">
              <a:off x="11980637" y="5344777"/>
              <a:ext cx="49037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8270C0F-88CA-224B-9338-8459D18373BF}"/>
                </a:ext>
              </a:extLst>
            </p:cNvPr>
            <p:cNvCxnSpPr>
              <a:cxnSpLocks/>
            </p:cNvCxnSpPr>
            <p:nvPr/>
          </p:nvCxnSpPr>
          <p:spPr>
            <a:xfrm rot="10800000">
              <a:off x="939014" y="5953809"/>
              <a:ext cx="150177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4BADC85A-E8D0-4CEB-801E-910CFED64540}"/>
              </a:ext>
            </a:extLst>
          </p:cNvPr>
          <p:cNvSpPr txBox="1"/>
          <p:nvPr/>
        </p:nvSpPr>
        <p:spPr>
          <a:xfrm>
            <a:off x="4118113" y="2951922"/>
            <a:ext cx="3955774"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Embed Video or Place Photo Here</a:t>
            </a:r>
          </a:p>
        </p:txBody>
      </p:sp>
      <p:sp>
        <p:nvSpPr>
          <p:cNvPr id="22" name="TextBox 21">
            <a:extLst>
              <a:ext uri="{FF2B5EF4-FFF2-40B4-BE49-F238E27FC236}">
                <a16:creationId xmlns:a16="http://schemas.microsoft.com/office/drawing/2014/main" id="{99D761F6-4BA1-4364-8BF9-9BDA4D77520C}"/>
              </a:ext>
            </a:extLst>
          </p:cNvPr>
          <p:cNvSpPr txBox="1"/>
          <p:nvPr/>
        </p:nvSpPr>
        <p:spPr>
          <a:xfrm>
            <a:off x="1054422" y="1571841"/>
            <a:ext cx="10083156" cy="3970318"/>
          </a:xfrm>
          <a:prstGeom prst="rect">
            <a:avLst/>
          </a:prstGeom>
          <a:noFill/>
        </p:spPr>
        <p:txBody>
          <a:bodyPr wrap="square" rtlCol="0">
            <a:spAutoFit/>
          </a:bodyPr>
          <a:lstStyle/>
          <a:p>
            <a:pPr marL="342900" indent="-342900">
              <a:buFont typeface="Arial" panose="020B0604020202020204" pitchFamily="34" charset="0"/>
              <a:buChar char="•"/>
            </a:pPr>
            <a:r>
              <a:rPr lang="en-US" sz="2800" dirty="0">
                <a:latin typeface="Arial"/>
              </a:rPr>
              <a:t>Plan your route in advance.</a:t>
            </a:r>
            <a:endParaRPr lang="en-US" sz="2400" dirty="0">
              <a:latin typeface="Arial"/>
            </a:endParaRPr>
          </a:p>
          <a:p>
            <a:pPr marL="342900" indent="-342900">
              <a:buFont typeface="Arial" panose="020B0604020202020204" pitchFamily="34" charset="0"/>
              <a:buChar char="•"/>
            </a:pPr>
            <a:r>
              <a:rPr lang="en-US" sz="2800" dirty="0">
                <a:latin typeface="Arial"/>
              </a:rPr>
              <a:t>Check the weather forecast prior to departure.</a:t>
            </a:r>
          </a:p>
          <a:p>
            <a:pPr marL="342900" indent="-342900">
              <a:buFont typeface="Arial" panose="020B0604020202020204" pitchFamily="34" charset="0"/>
              <a:buChar char="•"/>
            </a:pPr>
            <a:r>
              <a:rPr lang="en-US" sz="2800" dirty="0">
                <a:latin typeface="Arial"/>
              </a:rPr>
              <a:t>If your route changes, be sure to let someone know.</a:t>
            </a:r>
          </a:p>
          <a:p>
            <a:pPr marL="342900" indent="-342900">
              <a:buFont typeface="Arial" panose="020B0604020202020204" pitchFamily="34" charset="0"/>
              <a:buChar char="•"/>
            </a:pPr>
            <a:r>
              <a:rPr lang="en-US" sz="2800" dirty="0">
                <a:latin typeface="Arial"/>
              </a:rPr>
              <a:t>Be sure to communicate departure and arrival.</a:t>
            </a:r>
          </a:p>
          <a:p>
            <a:pPr marL="342900" indent="-342900">
              <a:buFont typeface="Arial" panose="020B0604020202020204" pitchFamily="34" charset="0"/>
              <a:buChar char="•"/>
            </a:pPr>
            <a:r>
              <a:rPr lang="en-US" sz="2800" dirty="0">
                <a:latin typeface="Arial"/>
              </a:rPr>
              <a:t>Review Emergency Action Plan.</a:t>
            </a:r>
          </a:p>
          <a:p>
            <a:pPr marL="342900" indent="-342900">
              <a:buFont typeface="Arial" panose="020B0604020202020204" pitchFamily="34" charset="0"/>
              <a:buChar char="•"/>
            </a:pPr>
            <a:r>
              <a:rPr lang="en-US" sz="2800" dirty="0">
                <a:latin typeface="Arial"/>
              </a:rPr>
              <a:t>Snow drifts can hide various objects/hazards (e.g. fire hydrants, fences, signs, ditches, other vehicles).</a:t>
            </a:r>
          </a:p>
          <a:p>
            <a:pPr marL="342900" indent="-342900">
              <a:buFont typeface="Arial" panose="020B0604020202020204" pitchFamily="34" charset="0"/>
              <a:buChar char="•"/>
            </a:pPr>
            <a:r>
              <a:rPr lang="en-US" sz="2800" dirty="0">
                <a:latin typeface="Arial"/>
              </a:rPr>
              <a:t>Use of snow mobile, snow cats, snow chains when appropriate.</a:t>
            </a:r>
          </a:p>
        </p:txBody>
      </p:sp>
    </p:spTree>
    <p:extLst>
      <p:ext uri="{BB962C8B-B14F-4D97-AF65-F5344CB8AC3E}">
        <p14:creationId xmlns:p14="http://schemas.microsoft.com/office/powerpoint/2010/main" val="9688143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4"/>
          <p:cNvSpPr txBox="1">
            <a:spLocks/>
          </p:cNvSpPr>
          <p:nvPr/>
        </p:nvSpPr>
        <p:spPr>
          <a:xfrm>
            <a:off x="4600936" y="6325535"/>
            <a:ext cx="2990128" cy="171842"/>
          </a:xfrm>
          <a:prstGeom prst="rect">
            <a:avLst/>
          </a:prstGeom>
        </p:spPr>
        <p:txBody>
          <a:bodyPr vert="horz" wrap="square" lIns="0" tIns="17780" rIns="0" bIns="0" rtlCol="0">
            <a:spAutoFit/>
          </a:bodyPr>
          <a:lstStyle/>
          <a:p>
            <a:pPr marL="12700" marR="0" lvl="0" indent="0" algn="ctr" defTabSz="914400" rtl="0" eaLnBrk="1" fontAlgn="auto" latinLnBrk="0" hangingPunct="1">
              <a:lnSpc>
                <a:spcPct val="100000"/>
              </a:lnSpc>
              <a:spcBef>
                <a:spcPts val="140"/>
              </a:spcBef>
              <a:spcAft>
                <a:spcPts val="0"/>
              </a:spcAft>
              <a:buClrTx/>
              <a:buSzTx/>
              <a:buFontTx/>
              <a:buNone/>
              <a:tabLst/>
              <a:defRPr/>
            </a:pPr>
            <a:r>
              <a:rPr kumimoji="0" lang="en-US"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CONFIDENTIAL</a:t>
            </a:r>
            <a:endParaRPr kumimoji="0"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1" name="object 5"/>
          <p:cNvSpPr txBox="1">
            <a:spLocks/>
          </p:cNvSpPr>
          <p:nvPr/>
        </p:nvSpPr>
        <p:spPr>
          <a:xfrm>
            <a:off x="310896" y="463789"/>
            <a:ext cx="5612185" cy="504625"/>
          </a:xfrm>
          <a:prstGeom prst="rect">
            <a:avLst/>
          </a:prstGeom>
        </p:spPr>
        <p:txBody>
          <a:bodyPr vert="horz" wrap="square" lIns="0" tIns="12065" rIns="0" bIns="0" rtlCol="0">
            <a:spAutoFit/>
          </a:bodyPr>
          <a:lstStyle/>
          <a:p>
            <a:pPr marL="12700" marR="5080" lvl="0" indent="0" algn="l" defTabSz="914400" rtl="0" eaLnBrk="1" fontAlgn="auto" latinLnBrk="0" hangingPunct="1">
              <a:lnSpc>
                <a:spcPct val="80000"/>
              </a:lnSpc>
              <a:spcBef>
                <a:spcPts val="95"/>
              </a:spcBef>
              <a:spcAft>
                <a:spcPts val="0"/>
              </a:spcAft>
              <a:buClrTx/>
              <a:buSzTx/>
              <a:buFontTx/>
              <a:buNone/>
              <a:tabLst/>
              <a:defRPr/>
            </a:pPr>
            <a:r>
              <a:rPr kumimoji="0" lang="en-US" sz="4000" b="1" i="0" u="none" strike="noStrike" kern="1200" cap="none" spc="-150" normalizeH="0" baseline="0" noProof="0" dirty="0">
                <a:ln>
                  <a:noFill/>
                </a:ln>
                <a:solidFill>
                  <a:srgbClr val="05B5F1"/>
                </a:solidFill>
                <a:effectLst/>
                <a:uLnTx/>
                <a:uFillTx/>
                <a:latin typeface="Arial" panose="020B0604020202020204" pitchFamily="34" charset="0"/>
                <a:ea typeface="+mn-ea"/>
                <a:cs typeface="Arial" panose="020B0604020202020204" pitchFamily="34" charset="0"/>
              </a:rPr>
              <a:t>Vehicle Preparation</a:t>
            </a:r>
          </a:p>
        </p:txBody>
      </p:sp>
      <p:grpSp>
        <p:nvGrpSpPr>
          <p:cNvPr id="16" name="Group 15">
            <a:extLst>
              <a:ext uri="{FF2B5EF4-FFF2-40B4-BE49-F238E27FC236}">
                <a16:creationId xmlns:a16="http://schemas.microsoft.com/office/drawing/2014/main" id="{EB0E59F7-9975-344B-9015-BABEA85A2AD3}"/>
              </a:ext>
            </a:extLst>
          </p:cNvPr>
          <p:cNvGrpSpPr/>
          <p:nvPr/>
        </p:nvGrpSpPr>
        <p:grpSpPr>
          <a:xfrm rot="10800000">
            <a:off x="153217" y="289432"/>
            <a:ext cx="11539728" cy="6279135"/>
            <a:chOff x="937463" y="224115"/>
            <a:chExt cx="11539728" cy="5767038"/>
          </a:xfrm>
        </p:grpSpPr>
        <p:cxnSp>
          <p:nvCxnSpPr>
            <p:cNvPr id="17" name="Straight Connector 16">
              <a:extLst>
                <a:ext uri="{FF2B5EF4-FFF2-40B4-BE49-F238E27FC236}">
                  <a16:creationId xmlns:a16="http://schemas.microsoft.com/office/drawing/2014/main" id="{B7E6C8D3-86F0-1149-A733-E8A1B205CF33}"/>
                </a:ext>
              </a:extLst>
            </p:cNvPr>
            <p:cNvCxnSpPr>
              <a:cxnSpLocks/>
            </p:cNvCxnSpPr>
            <p:nvPr/>
          </p:nvCxnSpPr>
          <p:spPr>
            <a:xfrm rot="10800000" flipV="1">
              <a:off x="2880390" y="5582297"/>
              <a:ext cx="0" cy="40311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6F3E2B7-1755-884B-A0CB-745E3269CC0E}"/>
                </a:ext>
              </a:extLst>
            </p:cNvPr>
            <p:cNvCxnSpPr>
              <a:cxnSpLocks/>
            </p:cNvCxnSpPr>
            <p:nvPr/>
          </p:nvCxnSpPr>
          <p:spPr>
            <a:xfrm rot="10800000">
              <a:off x="2848560" y="5953809"/>
              <a:ext cx="577029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87A9EDA-66E7-0540-ADB9-A608FC2A8D8D}"/>
                </a:ext>
              </a:extLst>
            </p:cNvPr>
            <p:cNvCxnSpPr>
              <a:cxnSpLocks/>
            </p:cNvCxnSpPr>
            <p:nvPr/>
          </p:nvCxnSpPr>
          <p:spPr>
            <a:xfrm rot="10800000">
              <a:off x="937463" y="256947"/>
              <a:ext cx="1153972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73DA4EE-8EFA-184D-B053-739E00FD6422}"/>
                </a:ext>
              </a:extLst>
            </p:cNvPr>
            <p:cNvCxnSpPr>
              <a:cxnSpLocks/>
            </p:cNvCxnSpPr>
            <p:nvPr/>
          </p:nvCxnSpPr>
          <p:spPr>
            <a:xfrm rot="10800000" flipV="1">
              <a:off x="973737" y="229948"/>
              <a:ext cx="0" cy="576120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3FB0C4C-1E81-C04D-8B99-CF6098A5AE6C}"/>
                </a:ext>
              </a:extLst>
            </p:cNvPr>
            <p:cNvCxnSpPr>
              <a:cxnSpLocks/>
            </p:cNvCxnSpPr>
            <p:nvPr/>
          </p:nvCxnSpPr>
          <p:spPr>
            <a:xfrm rot="10800000" flipV="1">
              <a:off x="12440615" y="224115"/>
              <a:ext cx="0" cy="515080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A5F49C8-260D-C043-8C14-7109BF285E04}"/>
                </a:ext>
              </a:extLst>
            </p:cNvPr>
            <p:cNvCxnSpPr>
              <a:cxnSpLocks/>
            </p:cNvCxnSpPr>
            <p:nvPr/>
          </p:nvCxnSpPr>
          <p:spPr>
            <a:xfrm rot="10800000">
              <a:off x="11980637" y="5344777"/>
              <a:ext cx="49037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8270C0F-88CA-224B-9338-8459D18373BF}"/>
                </a:ext>
              </a:extLst>
            </p:cNvPr>
            <p:cNvCxnSpPr>
              <a:cxnSpLocks/>
            </p:cNvCxnSpPr>
            <p:nvPr/>
          </p:nvCxnSpPr>
          <p:spPr>
            <a:xfrm rot="10800000">
              <a:off x="939014" y="5953809"/>
              <a:ext cx="150177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4BADC85A-E8D0-4CEB-801E-910CFED64540}"/>
              </a:ext>
            </a:extLst>
          </p:cNvPr>
          <p:cNvSpPr txBox="1"/>
          <p:nvPr/>
        </p:nvSpPr>
        <p:spPr>
          <a:xfrm>
            <a:off x="4118113" y="2951922"/>
            <a:ext cx="3955774"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Embed Video or Place Photo Here</a:t>
            </a:r>
          </a:p>
        </p:txBody>
      </p:sp>
      <p:sp>
        <p:nvSpPr>
          <p:cNvPr id="25" name="TextBox 24">
            <a:extLst>
              <a:ext uri="{FF2B5EF4-FFF2-40B4-BE49-F238E27FC236}">
                <a16:creationId xmlns:a16="http://schemas.microsoft.com/office/drawing/2014/main" id="{72A88FCB-D2E4-4C81-A236-D6A1C6DBD929}"/>
              </a:ext>
            </a:extLst>
          </p:cNvPr>
          <p:cNvSpPr txBox="1"/>
          <p:nvPr/>
        </p:nvSpPr>
        <p:spPr>
          <a:xfrm>
            <a:off x="702841" y="1254507"/>
            <a:ext cx="9079007" cy="489364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Arial"/>
              </a:rPr>
              <a:t>Ensure a </a:t>
            </a:r>
            <a:r>
              <a:rPr lang="en-US" sz="2400" b="1" dirty="0">
                <a:latin typeface="Arial"/>
              </a:rPr>
              <a:t>Vehicle Emergency Kit </a:t>
            </a:r>
            <a:r>
              <a:rPr lang="en-US" sz="2400" dirty="0">
                <a:latin typeface="Arial"/>
              </a:rPr>
              <a:t>is available and inspected.</a:t>
            </a:r>
          </a:p>
          <a:p>
            <a:endParaRPr lang="en-US" sz="2400" dirty="0">
              <a:latin typeface="Arial"/>
            </a:endParaRPr>
          </a:p>
          <a:p>
            <a:pPr marL="342900" indent="-342900">
              <a:buFont typeface="Arial" panose="020B0604020202020204" pitchFamily="34" charset="0"/>
              <a:buChar char="•"/>
            </a:pPr>
            <a:r>
              <a:rPr lang="en-US" sz="2400" b="1" dirty="0">
                <a:latin typeface="Arial"/>
              </a:rPr>
              <a:t>Kits Should Include (at a minimum):</a:t>
            </a:r>
          </a:p>
          <a:p>
            <a:pPr marL="800100" lvl="1" indent="-342900">
              <a:buFont typeface="Arial" panose="020B0604020202020204" pitchFamily="34" charset="0"/>
              <a:buChar char="•"/>
            </a:pPr>
            <a:r>
              <a:rPr lang="en-US" sz="2400" dirty="0">
                <a:latin typeface="Arial"/>
              </a:rPr>
              <a:t>Blankets, water, food, flashlight, windshield scraper / shovel, cat litter (for traction), hand warmers, visibility flag, lock deicer, cell phone charger, </a:t>
            </a:r>
            <a:r>
              <a:rPr lang="en-US" sz="2400" b="1" dirty="0">
                <a:latin typeface="Arial"/>
              </a:rPr>
              <a:t>winter </a:t>
            </a:r>
            <a:r>
              <a:rPr lang="en-US" sz="2400" dirty="0">
                <a:latin typeface="Arial"/>
              </a:rPr>
              <a:t>windshield washer fluid, jumper cables, battery chargers.</a:t>
            </a:r>
          </a:p>
          <a:p>
            <a:pPr lvl="1"/>
            <a:endParaRPr lang="en-US" sz="2400" dirty="0">
              <a:latin typeface="Arial"/>
            </a:endParaRPr>
          </a:p>
          <a:p>
            <a:pPr marL="342900" indent="-342900">
              <a:buFont typeface="Arial" panose="020B0604020202020204" pitchFamily="34" charset="0"/>
              <a:buChar char="•"/>
            </a:pPr>
            <a:r>
              <a:rPr lang="en-US" sz="2400" b="1" dirty="0">
                <a:latin typeface="Arial"/>
              </a:rPr>
              <a:t>Vehicle Preparation Should Include:</a:t>
            </a:r>
          </a:p>
          <a:p>
            <a:pPr marL="800100" lvl="1" indent="-342900">
              <a:buFont typeface="Arial" panose="020B0604020202020204" pitchFamily="34" charset="0"/>
              <a:buChar char="•"/>
            </a:pPr>
            <a:r>
              <a:rPr lang="en-US" sz="2400" dirty="0">
                <a:latin typeface="Arial"/>
              </a:rPr>
              <a:t>Exhaust pipe clear from blockages</a:t>
            </a:r>
          </a:p>
          <a:p>
            <a:pPr marL="800100" lvl="1" indent="-342900">
              <a:buFont typeface="Arial" panose="020B0604020202020204" pitchFamily="34" charset="0"/>
              <a:buChar char="•"/>
            </a:pPr>
            <a:r>
              <a:rPr lang="en-US" sz="2400" dirty="0">
                <a:latin typeface="Arial"/>
              </a:rPr>
              <a:t>Stomp-out snow around vehicle</a:t>
            </a:r>
          </a:p>
          <a:p>
            <a:pPr marL="800100" lvl="1" indent="-342900">
              <a:buFont typeface="Arial" panose="020B0604020202020204" pitchFamily="34" charset="0"/>
              <a:buChar char="•"/>
            </a:pPr>
            <a:r>
              <a:rPr lang="en-US" sz="2400" dirty="0">
                <a:latin typeface="Arial"/>
              </a:rPr>
              <a:t>Fuel tank minimum ½  full</a:t>
            </a:r>
          </a:p>
          <a:p>
            <a:pPr marL="800100" lvl="1" indent="-342900">
              <a:buFont typeface="Arial" panose="020B0604020202020204" pitchFamily="34" charset="0"/>
              <a:buChar char="•"/>
            </a:pPr>
            <a:r>
              <a:rPr lang="en-US" sz="2400" dirty="0">
                <a:latin typeface="Arial"/>
              </a:rPr>
              <a:t>Snow tires/snow chains</a:t>
            </a:r>
          </a:p>
        </p:txBody>
      </p:sp>
      <p:pic>
        <p:nvPicPr>
          <p:cNvPr id="26" name="Picture 25">
            <a:extLst>
              <a:ext uri="{FF2B5EF4-FFF2-40B4-BE49-F238E27FC236}">
                <a16:creationId xmlns:a16="http://schemas.microsoft.com/office/drawing/2014/main" id="{744FA4D1-4F93-4161-A4F5-66D175E261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10248" y="4164323"/>
            <a:ext cx="2743200" cy="1828800"/>
          </a:xfrm>
          <a:prstGeom prst="rect">
            <a:avLst/>
          </a:prstGeom>
        </p:spPr>
      </p:pic>
    </p:spTree>
    <p:extLst>
      <p:ext uri="{BB962C8B-B14F-4D97-AF65-F5344CB8AC3E}">
        <p14:creationId xmlns:p14="http://schemas.microsoft.com/office/powerpoint/2010/main" val="10716206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4"/>
          <p:cNvSpPr txBox="1">
            <a:spLocks/>
          </p:cNvSpPr>
          <p:nvPr/>
        </p:nvSpPr>
        <p:spPr>
          <a:xfrm>
            <a:off x="4600936" y="6325535"/>
            <a:ext cx="2990128" cy="171842"/>
          </a:xfrm>
          <a:prstGeom prst="rect">
            <a:avLst/>
          </a:prstGeom>
        </p:spPr>
        <p:txBody>
          <a:bodyPr vert="horz" wrap="square" lIns="0" tIns="17780" rIns="0" bIns="0" rtlCol="0">
            <a:spAutoFit/>
          </a:bodyPr>
          <a:lstStyle/>
          <a:p>
            <a:pPr marL="12700" marR="0" lvl="0" indent="0" algn="ctr" defTabSz="914400" rtl="0" eaLnBrk="1" fontAlgn="auto" latinLnBrk="0" hangingPunct="1">
              <a:lnSpc>
                <a:spcPct val="100000"/>
              </a:lnSpc>
              <a:spcBef>
                <a:spcPts val="140"/>
              </a:spcBef>
              <a:spcAft>
                <a:spcPts val="0"/>
              </a:spcAft>
              <a:buClrTx/>
              <a:buSzTx/>
              <a:buFontTx/>
              <a:buNone/>
              <a:tabLst/>
              <a:defRPr/>
            </a:pPr>
            <a:r>
              <a:rPr kumimoji="0" lang="en-US"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CONFIDENTIAL</a:t>
            </a:r>
            <a:endParaRPr kumimoji="0"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1" name="object 5"/>
          <p:cNvSpPr txBox="1">
            <a:spLocks/>
          </p:cNvSpPr>
          <p:nvPr/>
        </p:nvSpPr>
        <p:spPr>
          <a:xfrm>
            <a:off x="310896" y="463789"/>
            <a:ext cx="5612185" cy="504625"/>
          </a:xfrm>
          <a:prstGeom prst="rect">
            <a:avLst/>
          </a:prstGeom>
        </p:spPr>
        <p:txBody>
          <a:bodyPr vert="horz" wrap="square" lIns="0" tIns="12065" rIns="0" bIns="0" rtlCol="0">
            <a:spAutoFit/>
          </a:bodyPr>
          <a:lstStyle/>
          <a:p>
            <a:pPr marL="12700" marR="5080" lvl="0" indent="0" algn="l" defTabSz="914400" rtl="0" eaLnBrk="1" fontAlgn="auto" latinLnBrk="0" hangingPunct="1">
              <a:lnSpc>
                <a:spcPct val="80000"/>
              </a:lnSpc>
              <a:spcBef>
                <a:spcPts val="95"/>
              </a:spcBef>
              <a:spcAft>
                <a:spcPts val="0"/>
              </a:spcAft>
              <a:buClrTx/>
              <a:buSzTx/>
              <a:buFontTx/>
              <a:buNone/>
              <a:tabLst/>
              <a:defRPr/>
            </a:pPr>
            <a:r>
              <a:rPr kumimoji="0" lang="en-US" sz="4000" b="1" i="0" u="none" strike="noStrike" kern="1200" cap="none" spc="-150" normalizeH="0" baseline="0" noProof="0" dirty="0">
                <a:ln>
                  <a:noFill/>
                </a:ln>
                <a:solidFill>
                  <a:srgbClr val="05B5F1"/>
                </a:solidFill>
                <a:effectLst/>
                <a:uLnTx/>
                <a:uFillTx/>
                <a:latin typeface="Arial" panose="020B0604020202020204" pitchFamily="34" charset="0"/>
                <a:ea typeface="+mn-ea"/>
                <a:cs typeface="Arial" panose="020B0604020202020204" pitchFamily="34" charset="0"/>
              </a:rPr>
              <a:t>Pre-Work Icing Checklist</a:t>
            </a:r>
          </a:p>
        </p:txBody>
      </p:sp>
      <p:grpSp>
        <p:nvGrpSpPr>
          <p:cNvPr id="16" name="Group 15">
            <a:extLst>
              <a:ext uri="{FF2B5EF4-FFF2-40B4-BE49-F238E27FC236}">
                <a16:creationId xmlns:a16="http://schemas.microsoft.com/office/drawing/2014/main" id="{EB0E59F7-9975-344B-9015-BABEA85A2AD3}"/>
              </a:ext>
            </a:extLst>
          </p:cNvPr>
          <p:cNvGrpSpPr/>
          <p:nvPr/>
        </p:nvGrpSpPr>
        <p:grpSpPr>
          <a:xfrm rot="10800000">
            <a:off x="310896" y="301751"/>
            <a:ext cx="11539728" cy="6279135"/>
            <a:chOff x="937463" y="224115"/>
            <a:chExt cx="11539728" cy="5767038"/>
          </a:xfrm>
        </p:grpSpPr>
        <p:cxnSp>
          <p:nvCxnSpPr>
            <p:cNvPr id="17" name="Straight Connector 16">
              <a:extLst>
                <a:ext uri="{FF2B5EF4-FFF2-40B4-BE49-F238E27FC236}">
                  <a16:creationId xmlns:a16="http://schemas.microsoft.com/office/drawing/2014/main" id="{B7E6C8D3-86F0-1149-A733-E8A1B205CF33}"/>
                </a:ext>
              </a:extLst>
            </p:cNvPr>
            <p:cNvCxnSpPr>
              <a:cxnSpLocks/>
            </p:cNvCxnSpPr>
            <p:nvPr/>
          </p:nvCxnSpPr>
          <p:spPr>
            <a:xfrm rot="10800000" flipV="1">
              <a:off x="2880390" y="5582297"/>
              <a:ext cx="0" cy="40311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6F3E2B7-1755-884B-A0CB-745E3269CC0E}"/>
                </a:ext>
              </a:extLst>
            </p:cNvPr>
            <p:cNvCxnSpPr>
              <a:cxnSpLocks/>
            </p:cNvCxnSpPr>
            <p:nvPr/>
          </p:nvCxnSpPr>
          <p:spPr>
            <a:xfrm rot="10800000">
              <a:off x="2848560" y="5953809"/>
              <a:ext cx="577029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87A9EDA-66E7-0540-ADB9-A608FC2A8D8D}"/>
                </a:ext>
              </a:extLst>
            </p:cNvPr>
            <p:cNvCxnSpPr>
              <a:cxnSpLocks/>
            </p:cNvCxnSpPr>
            <p:nvPr/>
          </p:nvCxnSpPr>
          <p:spPr>
            <a:xfrm rot="10800000">
              <a:off x="937463" y="256947"/>
              <a:ext cx="1153972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73DA4EE-8EFA-184D-B053-739E00FD6422}"/>
                </a:ext>
              </a:extLst>
            </p:cNvPr>
            <p:cNvCxnSpPr>
              <a:cxnSpLocks/>
            </p:cNvCxnSpPr>
            <p:nvPr/>
          </p:nvCxnSpPr>
          <p:spPr>
            <a:xfrm rot="10800000" flipV="1">
              <a:off x="973737" y="229948"/>
              <a:ext cx="0" cy="576120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3FB0C4C-1E81-C04D-8B99-CF6098A5AE6C}"/>
                </a:ext>
              </a:extLst>
            </p:cNvPr>
            <p:cNvCxnSpPr>
              <a:cxnSpLocks/>
            </p:cNvCxnSpPr>
            <p:nvPr/>
          </p:nvCxnSpPr>
          <p:spPr>
            <a:xfrm rot="10800000" flipV="1">
              <a:off x="12440615" y="224115"/>
              <a:ext cx="0" cy="515080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A5F49C8-260D-C043-8C14-7109BF285E04}"/>
                </a:ext>
              </a:extLst>
            </p:cNvPr>
            <p:cNvCxnSpPr>
              <a:cxnSpLocks/>
            </p:cNvCxnSpPr>
            <p:nvPr/>
          </p:nvCxnSpPr>
          <p:spPr>
            <a:xfrm rot="10800000">
              <a:off x="11980637" y="5344777"/>
              <a:ext cx="49037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8270C0F-88CA-224B-9338-8459D18373BF}"/>
                </a:ext>
              </a:extLst>
            </p:cNvPr>
            <p:cNvCxnSpPr>
              <a:cxnSpLocks/>
            </p:cNvCxnSpPr>
            <p:nvPr/>
          </p:nvCxnSpPr>
          <p:spPr>
            <a:xfrm rot="10800000">
              <a:off x="939014" y="5953809"/>
              <a:ext cx="150177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4BADC85A-E8D0-4CEB-801E-910CFED64540}"/>
              </a:ext>
            </a:extLst>
          </p:cNvPr>
          <p:cNvSpPr txBox="1"/>
          <p:nvPr/>
        </p:nvSpPr>
        <p:spPr>
          <a:xfrm>
            <a:off x="4118113" y="2951922"/>
            <a:ext cx="3955774"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Embed Video or Place Photo Here</a:t>
            </a:r>
          </a:p>
        </p:txBody>
      </p:sp>
      <p:sp>
        <p:nvSpPr>
          <p:cNvPr id="14" name="TextBox 13">
            <a:extLst>
              <a:ext uri="{FF2B5EF4-FFF2-40B4-BE49-F238E27FC236}">
                <a16:creationId xmlns:a16="http://schemas.microsoft.com/office/drawing/2014/main" id="{AC2E3F6B-8FFF-4E58-836D-61F4A1E1116C}"/>
              </a:ext>
            </a:extLst>
          </p:cNvPr>
          <p:cNvSpPr txBox="1"/>
          <p:nvPr/>
        </p:nvSpPr>
        <p:spPr>
          <a:xfrm>
            <a:off x="607577" y="1212907"/>
            <a:ext cx="10976845" cy="6370975"/>
          </a:xfrm>
          <a:prstGeom prst="rect">
            <a:avLst/>
          </a:prstGeom>
          <a:noFill/>
        </p:spPr>
        <p:txBody>
          <a:bodyPr wrap="square" rtlCol="0">
            <a:spAutoFit/>
          </a:bodyPr>
          <a:lstStyle/>
          <a:p>
            <a:pPr marL="342900" indent="-342900">
              <a:buFont typeface="Wingdings" panose="05000000000000000000" pitchFamily="2" charset="2"/>
              <a:buChar char="ü"/>
            </a:pPr>
            <a:r>
              <a:rPr lang="en-US" sz="2400" dirty="0">
                <a:latin typeface="Arial" panose="020B0604020202020204" pitchFamily="34" charset="0"/>
                <a:cs typeface="Arial" panose="020B0604020202020204" pitchFamily="34" charset="0"/>
              </a:rPr>
              <a:t>Know the weather</a:t>
            </a:r>
          </a:p>
          <a:p>
            <a:pPr marL="342900" indent="-342900">
              <a:buFont typeface="Wingdings" panose="05000000000000000000" pitchFamily="2" charset="2"/>
              <a:buChar char="ü"/>
            </a:pPr>
            <a:r>
              <a:rPr lang="en-US" sz="2400" dirty="0">
                <a:latin typeface="Arial" panose="020B0604020202020204" pitchFamily="34" charset="0"/>
                <a:cs typeface="Arial" panose="020B0604020202020204" pitchFamily="34" charset="0"/>
              </a:rPr>
              <a:t>Icing typically occurs when moisture is present, around 26 – 32 F.</a:t>
            </a:r>
          </a:p>
          <a:p>
            <a:pPr marL="342900" indent="-342900">
              <a:buFont typeface="Wingdings" panose="05000000000000000000" pitchFamily="2" charset="2"/>
              <a:buChar char="ü"/>
            </a:pPr>
            <a:r>
              <a:rPr lang="en-US" sz="2400" dirty="0">
                <a:latin typeface="Arial" panose="020B0604020202020204" pitchFamily="34" charset="0"/>
                <a:cs typeface="Arial" panose="020B0604020202020204" pitchFamily="34" charset="0"/>
              </a:rPr>
              <a:t>Follow your company’s icing policy/procedure.</a:t>
            </a:r>
          </a:p>
          <a:p>
            <a:pPr marL="342900" indent="-342900">
              <a:buFont typeface="Wingdings" panose="05000000000000000000" pitchFamily="2" charset="2"/>
              <a:buChar char="ü"/>
            </a:pPr>
            <a:r>
              <a:rPr lang="en-US" sz="2400" dirty="0">
                <a:latin typeface="Arial" panose="020B0604020202020204" pitchFamily="34" charset="0"/>
                <a:cs typeface="Arial" panose="020B0604020202020204" pitchFamily="34" charset="0"/>
              </a:rPr>
              <a:t>If possible initiate remote shutdown of turbine.</a:t>
            </a:r>
          </a:p>
          <a:p>
            <a:pPr marL="800100" lvl="1" indent="-342900">
              <a:buFont typeface="Arial" panose="020B0604020202020204" pitchFamily="34" charset="0"/>
              <a:buChar char="•"/>
            </a:pPr>
            <a:r>
              <a:rPr lang="en-US" sz="2400" b="1" dirty="0">
                <a:solidFill>
                  <a:srgbClr val="FF0000"/>
                </a:solidFill>
                <a:latin typeface="Arial" panose="020B0604020202020204" pitchFamily="34" charset="0"/>
                <a:cs typeface="Arial" panose="020B0604020202020204" pitchFamily="34" charset="0"/>
              </a:rPr>
              <a:t>DO NOT </a:t>
            </a:r>
            <a:r>
              <a:rPr lang="en-US" sz="2400" dirty="0">
                <a:latin typeface="Arial" panose="020B0604020202020204" pitchFamily="34" charset="0"/>
                <a:cs typeface="Arial" panose="020B0604020202020204" pitchFamily="34" charset="0"/>
              </a:rPr>
              <a:t>hard stop, E-Stop to prevent </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possible shedding.</a:t>
            </a:r>
          </a:p>
          <a:p>
            <a:pPr marL="342900" indent="-342900">
              <a:buFont typeface="Wingdings" panose="05000000000000000000" pitchFamily="2" charset="2"/>
              <a:buChar char="ü"/>
            </a:pPr>
            <a:r>
              <a:rPr lang="en-US" sz="2400" dirty="0">
                <a:latin typeface="Arial" panose="020B0604020202020204" pitchFamily="34" charset="0"/>
                <a:cs typeface="Arial" panose="020B0604020202020204" pitchFamily="34" charset="0"/>
              </a:rPr>
              <a:t>Inspect the turbine prior to approaching and maintain approach distances until verification of shedding.</a:t>
            </a:r>
          </a:p>
          <a:p>
            <a:pPr marL="342900" indent="-342900">
              <a:buFont typeface="Wingdings" panose="05000000000000000000" pitchFamily="2" charset="2"/>
              <a:buChar char="ü"/>
            </a:pPr>
            <a:r>
              <a:rPr lang="en-US" sz="2400" dirty="0">
                <a:latin typeface="Arial" panose="020B0604020202020204" pitchFamily="34" charset="0"/>
                <a:cs typeface="Arial" panose="020B0604020202020204" pitchFamily="34" charset="0"/>
              </a:rPr>
              <a:t>If shedding occurs, </a:t>
            </a:r>
            <a:r>
              <a:rPr lang="en-US" sz="2400" b="1" dirty="0">
                <a:solidFill>
                  <a:srgbClr val="FF0000"/>
                </a:solidFill>
                <a:latin typeface="Arial" panose="020B0604020202020204" pitchFamily="34" charset="0"/>
                <a:cs typeface="Arial" panose="020B0604020202020204" pitchFamily="34" charset="0"/>
              </a:rPr>
              <a:t>STAY IN TURBINE </a:t>
            </a:r>
            <a:r>
              <a:rPr lang="en-US" sz="2400" dirty="0">
                <a:latin typeface="Arial" panose="020B0604020202020204" pitchFamily="34" charset="0"/>
                <a:cs typeface="Arial" panose="020B0604020202020204" pitchFamily="34" charset="0"/>
              </a:rPr>
              <a:t>and </a:t>
            </a:r>
            <a:r>
              <a:rPr lang="en-US" sz="2400" b="1" dirty="0">
                <a:solidFill>
                  <a:srgbClr val="FF0000"/>
                </a:solidFill>
                <a:latin typeface="Arial" panose="020B0604020202020204" pitchFamily="34" charset="0"/>
                <a:cs typeface="Arial" panose="020B0604020202020204" pitchFamily="34" charset="0"/>
              </a:rPr>
              <a:t>DO NOT EXIT VEHICLE</a:t>
            </a:r>
            <a:r>
              <a:rPr lang="en-US" sz="2400" dirty="0">
                <a:latin typeface="Arial" panose="020B0604020202020204" pitchFamily="34" charset="0"/>
                <a:cs typeface="Arial" panose="020B0604020202020204" pitchFamily="34" charset="0"/>
              </a:rPr>
              <a:t>. Seek cover. </a:t>
            </a:r>
          </a:p>
          <a:p>
            <a:pPr marL="342900" indent="-342900">
              <a:buFont typeface="Wingdings" panose="05000000000000000000" pitchFamily="2" charset="2"/>
              <a:buChar char="ü"/>
            </a:pPr>
            <a:r>
              <a:rPr lang="en-US" sz="2400" dirty="0">
                <a:latin typeface="Arial" panose="020B0604020202020204" pitchFamily="34" charset="0"/>
                <a:cs typeface="Arial" panose="020B0604020202020204" pitchFamily="34" charset="0"/>
              </a:rPr>
              <a:t>Take caution when walking in parking lots and around turbines. Getting in and out vehicles and on stairways.</a:t>
            </a:r>
          </a:p>
          <a:p>
            <a:pPr marL="342900" indent="-342900">
              <a:buFont typeface="Wingdings" panose="05000000000000000000" pitchFamily="2" charset="2"/>
              <a:buChar char="ü"/>
            </a:pPr>
            <a:r>
              <a:rPr lang="en-US" sz="2400" b="1" dirty="0">
                <a:solidFill>
                  <a:srgbClr val="FF0000"/>
                </a:solidFill>
                <a:latin typeface="Arial" panose="020B0604020202020204" pitchFamily="34" charset="0"/>
                <a:cs typeface="Arial" panose="020B0604020202020204" pitchFamily="34" charset="0"/>
              </a:rPr>
              <a:t>DO NOT </a:t>
            </a:r>
            <a:r>
              <a:rPr lang="en-US" sz="2400" dirty="0">
                <a:latin typeface="Arial" panose="020B0604020202020204" pitchFamily="34" charset="0"/>
                <a:cs typeface="Arial" panose="020B0604020202020204" pitchFamily="34" charset="0"/>
              </a:rPr>
              <a:t>approach turbine alone, at any time.</a:t>
            </a:r>
          </a:p>
          <a:p>
            <a:pPr marL="342900" indent="-342900">
              <a:buFont typeface="Arial" panose="020B0604020202020204" pitchFamily="34" charset="0"/>
              <a:buChar char="•"/>
            </a:pPr>
            <a:endParaRPr lang="en-US"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US" sz="2400" dirty="0">
              <a:latin typeface="Arial" panose="020B0604020202020204" pitchFamily="34" charset="0"/>
              <a:cs typeface="Arial" panose="020B0604020202020204" pitchFamily="34" charset="0"/>
            </a:endParaRPr>
          </a:p>
          <a:p>
            <a:pPr lvl="1"/>
            <a:endParaRPr lang="en-US" sz="2400" dirty="0">
              <a:latin typeface="Arial" panose="020B0604020202020204" pitchFamily="34" charset="0"/>
              <a:cs typeface="Arial" panose="020B0604020202020204" pitchFamily="34" charset="0"/>
            </a:endParaRPr>
          </a:p>
          <a:p>
            <a:pPr marL="800100" lvl="1" indent="-342900">
              <a:buFont typeface="Arial" panose="020B0604020202020204" pitchFamily="34" charset="0"/>
              <a:buChar char="•"/>
            </a:pP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85218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4"/>
          <p:cNvSpPr txBox="1">
            <a:spLocks/>
          </p:cNvSpPr>
          <p:nvPr/>
        </p:nvSpPr>
        <p:spPr>
          <a:xfrm>
            <a:off x="4600936" y="6325535"/>
            <a:ext cx="2990128" cy="171842"/>
          </a:xfrm>
          <a:prstGeom prst="rect">
            <a:avLst/>
          </a:prstGeom>
        </p:spPr>
        <p:txBody>
          <a:bodyPr vert="horz" wrap="square" lIns="0" tIns="17780" rIns="0" bIns="0" rtlCol="0">
            <a:spAutoFit/>
          </a:bodyPr>
          <a:lstStyle/>
          <a:p>
            <a:pPr marL="12700" marR="0" lvl="0" indent="0" algn="ctr" defTabSz="914400" rtl="0" eaLnBrk="1" fontAlgn="auto" latinLnBrk="0" hangingPunct="1">
              <a:lnSpc>
                <a:spcPct val="100000"/>
              </a:lnSpc>
              <a:spcBef>
                <a:spcPts val="140"/>
              </a:spcBef>
              <a:spcAft>
                <a:spcPts val="0"/>
              </a:spcAft>
              <a:buClrTx/>
              <a:buSzTx/>
              <a:buFontTx/>
              <a:buNone/>
              <a:tabLst/>
              <a:defRPr/>
            </a:pPr>
            <a:r>
              <a:rPr kumimoji="0" lang="en-US"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CONFIDENTIAL</a:t>
            </a:r>
            <a:endParaRPr kumimoji="0"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1" name="object 5"/>
          <p:cNvSpPr txBox="1">
            <a:spLocks/>
          </p:cNvSpPr>
          <p:nvPr/>
        </p:nvSpPr>
        <p:spPr>
          <a:xfrm>
            <a:off x="310896" y="463789"/>
            <a:ext cx="5612185" cy="504625"/>
          </a:xfrm>
          <a:prstGeom prst="rect">
            <a:avLst/>
          </a:prstGeom>
        </p:spPr>
        <p:txBody>
          <a:bodyPr vert="horz" wrap="square" lIns="0" tIns="12065" rIns="0" bIns="0" rtlCol="0">
            <a:spAutoFit/>
          </a:bodyPr>
          <a:lstStyle/>
          <a:p>
            <a:pPr marL="12700" marR="5080" lvl="0" indent="0" algn="l" defTabSz="914400" rtl="0" eaLnBrk="1" fontAlgn="auto" latinLnBrk="0" hangingPunct="1">
              <a:lnSpc>
                <a:spcPct val="80000"/>
              </a:lnSpc>
              <a:spcBef>
                <a:spcPts val="95"/>
              </a:spcBef>
              <a:spcAft>
                <a:spcPts val="0"/>
              </a:spcAft>
              <a:buClrTx/>
              <a:buSzTx/>
              <a:buFontTx/>
              <a:buNone/>
              <a:tabLst/>
              <a:defRPr/>
            </a:pPr>
            <a:r>
              <a:rPr kumimoji="0" lang="en-US" sz="4000" b="1" i="0" u="none" strike="noStrike" kern="1200" cap="none" spc="-150" normalizeH="0" baseline="0" noProof="0" dirty="0">
                <a:ln>
                  <a:noFill/>
                </a:ln>
                <a:solidFill>
                  <a:srgbClr val="05B5F1"/>
                </a:solidFill>
                <a:effectLst/>
                <a:uLnTx/>
                <a:uFillTx/>
                <a:latin typeface="Arial" panose="020B0604020202020204" pitchFamily="34" charset="0"/>
                <a:ea typeface="+mn-ea"/>
                <a:cs typeface="Arial" panose="020B0604020202020204" pitchFamily="34" charset="0"/>
              </a:rPr>
              <a:t>Wind Chill Hazards</a:t>
            </a:r>
          </a:p>
        </p:txBody>
      </p:sp>
      <p:grpSp>
        <p:nvGrpSpPr>
          <p:cNvPr id="16" name="Group 15">
            <a:extLst>
              <a:ext uri="{FF2B5EF4-FFF2-40B4-BE49-F238E27FC236}">
                <a16:creationId xmlns:a16="http://schemas.microsoft.com/office/drawing/2014/main" id="{EB0E59F7-9975-344B-9015-BABEA85A2AD3}"/>
              </a:ext>
            </a:extLst>
          </p:cNvPr>
          <p:cNvGrpSpPr/>
          <p:nvPr/>
        </p:nvGrpSpPr>
        <p:grpSpPr>
          <a:xfrm rot="10800000">
            <a:off x="310896" y="301751"/>
            <a:ext cx="11539728" cy="6279135"/>
            <a:chOff x="937463" y="224115"/>
            <a:chExt cx="11539728" cy="5767038"/>
          </a:xfrm>
        </p:grpSpPr>
        <p:cxnSp>
          <p:nvCxnSpPr>
            <p:cNvPr id="17" name="Straight Connector 16">
              <a:extLst>
                <a:ext uri="{FF2B5EF4-FFF2-40B4-BE49-F238E27FC236}">
                  <a16:creationId xmlns:a16="http://schemas.microsoft.com/office/drawing/2014/main" id="{B7E6C8D3-86F0-1149-A733-E8A1B205CF33}"/>
                </a:ext>
              </a:extLst>
            </p:cNvPr>
            <p:cNvCxnSpPr>
              <a:cxnSpLocks/>
            </p:cNvCxnSpPr>
            <p:nvPr/>
          </p:nvCxnSpPr>
          <p:spPr>
            <a:xfrm rot="10800000" flipV="1">
              <a:off x="2880390" y="5582297"/>
              <a:ext cx="0" cy="40311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6F3E2B7-1755-884B-A0CB-745E3269CC0E}"/>
                </a:ext>
              </a:extLst>
            </p:cNvPr>
            <p:cNvCxnSpPr>
              <a:cxnSpLocks/>
            </p:cNvCxnSpPr>
            <p:nvPr/>
          </p:nvCxnSpPr>
          <p:spPr>
            <a:xfrm rot="10800000">
              <a:off x="2848560" y="5953809"/>
              <a:ext cx="577029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87A9EDA-66E7-0540-ADB9-A608FC2A8D8D}"/>
                </a:ext>
              </a:extLst>
            </p:cNvPr>
            <p:cNvCxnSpPr>
              <a:cxnSpLocks/>
            </p:cNvCxnSpPr>
            <p:nvPr/>
          </p:nvCxnSpPr>
          <p:spPr>
            <a:xfrm rot="10800000">
              <a:off x="937463" y="256947"/>
              <a:ext cx="1153972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73DA4EE-8EFA-184D-B053-739E00FD6422}"/>
                </a:ext>
              </a:extLst>
            </p:cNvPr>
            <p:cNvCxnSpPr>
              <a:cxnSpLocks/>
            </p:cNvCxnSpPr>
            <p:nvPr/>
          </p:nvCxnSpPr>
          <p:spPr>
            <a:xfrm rot="10800000" flipV="1">
              <a:off x="973737" y="229948"/>
              <a:ext cx="0" cy="576120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3FB0C4C-1E81-C04D-8B99-CF6098A5AE6C}"/>
                </a:ext>
              </a:extLst>
            </p:cNvPr>
            <p:cNvCxnSpPr>
              <a:cxnSpLocks/>
            </p:cNvCxnSpPr>
            <p:nvPr/>
          </p:nvCxnSpPr>
          <p:spPr>
            <a:xfrm rot="10800000" flipV="1">
              <a:off x="12440615" y="224115"/>
              <a:ext cx="0" cy="515080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A5F49C8-260D-C043-8C14-7109BF285E04}"/>
                </a:ext>
              </a:extLst>
            </p:cNvPr>
            <p:cNvCxnSpPr>
              <a:cxnSpLocks/>
            </p:cNvCxnSpPr>
            <p:nvPr/>
          </p:nvCxnSpPr>
          <p:spPr>
            <a:xfrm rot="10800000">
              <a:off x="11980637" y="5344777"/>
              <a:ext cx="49037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8270C0F-88CA-224B-9338-8459D18373BF}"/>
                </a:ext>
              </a:extLst>
            </p:cNvPr>
            <p:cNvCxnSpPr>
              <a:cxnSpLocks/>
            </p:cNvCxnSpPr>
            <p:nvPr/>
          </p:nvCxnSpPr>
          <p:spPr>
            <a:xfrm rot="10800000">
              <a:off x="939014" y="5953809"/>
              <a:ext cx="150177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4BADC85A-E8D0-4CEB-801E-910CFED64540}"/>
              </a:ext>
            </a:extLst>
          </p:cNvPr>
          <p:cNvSpPr txBox="1"/>
          <p:nvPr/>
        </p:nvSpPr>
        <p:spPr>
          <a:xfrm>
            <a:off x="4118113" y="2951922"/>
            <a:ext cx="3955774"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Embed Video or Place Photo Here</a:t>
            </a:r>
          </a:p>
        </p:txBody>
      </p:sp>
      <p:graphicFrame>
        <p:nvGraphicFramePr>
          <p:cNvPr id="14" name="Table 13">
            <a:extLst>
              <a:ext uri="{FF2B5EF4-FFF2-40B4-BE49-F238E27FC236}">
                <a16:creationId xmlns:a16="http://schemas.microsoft.com/office/drawing/2014/main" id="{4F684C2F-7625-42E8-A4E6-9628B0E539DD}"/>
              </a:ext>
            </a:extLst>
          </p:cNvPr>
          <p:cNvGraphicFramePr>
            <a:graphicFrameLocks noGrp="1"/>
          </p:cNvGraphicFramePr>
          <p:nvPr>
            <p:extLst>
              <p:ext uri="{D42A27DB-BD31-4B8C-83A1-F6EECF244321}">
                <p14:modId xmlns:p14="http://schemas.microsoft.com/office/powerpoint/2010/main" val="2756781133"/>
              </p:ext>
            </p:extLst>
          </p:nvPr>
        </p:nvGraphicFramePr>
        <p:xfrm>
          <a:off x="1515870" y="991524"/>
          <a:ext cx="9445743" cy="5414389"/>
        </p:xfrm>
        <a:graphic>
          <a:graphicData uri="http://schemas.openxmlformats.org/drawingml/2006/table">
            <a:tbl>
              <a:tblPr/>
              <a:tblGrid>
                <a:gridCol w="841753">
                  <a:extLst>
                    <a:ext uri="{9D8B030D-6E8A-4147-A177-3AD203B41FA5}">
                      <a16:colId xmlns:a16="http://schemas.microsoft.com/office/drawing/2014/main" val="20000"/>
                    </a:ext>
                  </a:extLst>
                </a:gridCol>
                <a:gridCol w="1891809">
                  <a:extLst>
                    <a:ext uri="{9D8B030D-6E8A-4147-A177-3AD203B41FA5}">
                      <a16:colId xmlns:a16="http://schemas.microsoft.com/office/drawing/2014/main" val="20001"/>
                    </a:ext>
                  </a:extLst>
                </a:gridCol>
                <a:gridCol w="2982004">
                  <a:extLst>
                    <a:ext uri="{9D8B030D-6E8A-4147-A177-3AD203B41FA5}">
                      <a16:colId xmlns:a16="http://schemas.microsoft.com/office/drawing/2014/main" val="20002"/>
                    </a:ext>
                  </a:extLst>
                </a:gridCol>
                <a:gridCol w="3730177">
                  <a:extLst>
                    <a:ext uri="{9D8B030D-6E8A-4147-A177-3AD203B41FA5}">
                      <a16:colId xmlns:a16="http://schemas.microsoft.com/office/drawing/2014/main" val="20003"/>
                    </a:ext>
                  </a:extLst>
                </a:gridCol>
              </a:tblGrid>
              <a:tr h="115971">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ctr" fontAlgn="ctr"/>
                      <a:r>
                        <a:rPr lang="en-US" sz="1050" b="1" u="none" strike="noStrike" dirty="0">
                          <a:effectLst/>
                        </a:rPr>
                        <a:t>Wind Chill</a:t>
                      </a:r>
                      <a:endParaRPr lang="en-US" sz="1050" b="1" i="0" u="none" strike="noStrike" dirty="0">
                        <a:solidFill>
                          <a:srgbClr val="FFFFFF"/>
                        </a:solidFill>
                        <a:effectLst/>
                        <a:latin typeface="Arial" panose="020B0604020202020204" pitchFamily="34" charset="0"/>
                      </a:endParaRPr>
                    </a:p>
                  </a:txBody>
                  <a:tcPr marL="5196" marR="5196" marT="5196" marB="0" anchor="ctr">
                    <a:lnL w="12700" cmpd="sng">
                      <a:solidFill>
                        <a:srgbClr val="005587"/>
                      </a:solid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ctr" fontAlgn="ctr"/>
                      <a:r>
                        <a:rPr lang="en-US" sz="1050" b="1" u="none" strike="noStrike" dirty="0">
                          <a:effectLst/>
                        </a:rPr>
                        <a:t>Exposure Risk</a:t>
                      </a:r>
                      <a:endParaRPr lang="en-US" sz="1050" b="1" i="0" u="none" strike="noStrike" dirty="0">
                        <a:solidFill>
                          <a:srgbClr val="FFFFFF"/>
                        </a:solidFill>
                        <a:effectLst/>
                        <a:latin typeface="Arial" panose="020B0604020202020204" pitchFamily="34" charset="0"/>
                      </a:endParaRPr>
                    </a:p>
                  </a:txBody>
                  <a:tcPr marL="5196" marR="5196" marT="5196" marB="0" anchor="ctr">
                    <a:lnL>
                      <a:no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ctr" fontAlgn="ctr"/>
                      <a:r>
                        <a:rPr lang="en-US" sz="1050" b="1" u="none" strike="noStrike" dirty="0">
                          <a:effectLst/>
                        </a:rPr>
                        <a:t>Health Concerns</a:t>
                      </a:r>
                      <a:endParaRPr lang="en-US" sz="1050" b="1" i="0" u="none" strike="noStrike" dirty="0">
                        <a:solidFill>
                          <a:srgbClr val="FFFFFF"/>
                        </a:solidFill>
                        <a:effectLst/>
                        <a:latin typeface="Arial" panose="020B0604020202020204" pitchFamily="34" charset="0"/>
                      </a:endParaRPr>
                    </a:p>
                  </a:txBody>
                  <a:tcPr marL="5196" marR="5196" marT="5196" marB="0" anchor="ctr">
                    <a:lnL>
                      <a:no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ctr" fontAlgn="ctr"/>
                      <a:r>
                        <a:rPr lang="en-US" sz="1050" b="1" u="none" strike="noStrike" dirty="0">
                          <a:effectLst/>
                        </a:rPr>
                        <a:t>What to Do</a:t>
                      </a:r>
                      <a:endParaRPr lang="en-US" sz="1050" b="1" i="0" u="none" strike="noStrike" dirty="0">
                        <a:solidFill>
                          <a:srgbClr val="FFFFFF"/>
                        </a:solidFill>
                        <a:effectLst/>
                        <a:latin typeface="Arial" panose="020B0604020202020204" pitchFamily="34" charset="0"/>
                      </a:endParaRPr>
                    </a:p>
                  </a:txBody>
                  <a:tcPr marL="5196" marR="5196" marT="5196" marB="0" anchor="ctr">
                    <a:lnL>
                      <a:noFill/>
                    </a:lnL>
                    <a:lnR w="12700" cmpd="sng">
                      <a:solidFill>
                        <a:srgbClr val="005587"/>
                      </a:solid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0"/>
                  </a:ext>
                </a:extLst>
              </a:tr>
              <a:tr h="226556">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ctr" fontAlgn="ctr"/>
                      <a:r>
                        <a:rPr lang="en-US" sz="1000" u="none" strike="noStrike" dirty="0">
                          <a:effectLst/>
                        </a:rPr>
                        <a:t>0 to -9</a:t>
                      </a:r>
                      <a:endParaRPr lang="en-US" sz="1000" b="0" i="0" u="none" strike="noStrike" dirty="0">
                        <a:solidFill>
                          <a:srgbClr val="000000"/>
                        </a:solidFill>
                        <a:effectLst/>
                        <a:latin typeface="Arial" panose="020B0604020202020204" pitchFamily="34" charset="0"/>
                      </a:endParaRPr>
                    </a:p>
                  </a:txBody>
                  <a:tcPr marL="5196" marR="5196" marT="5196" marB="0" anchor="ctr">
                    <a:lnL w="12700" cmpd="sng">
                      <a:solidFill>
                        <a:srgbClr val="005587"/>
                      </a:solid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l" fontAlgn="ctr"/>
                      <a:r>
                        <a:rPr lang="en-US" sz="1000" b="1" u="none" strike="noStrike" dirty="0">
                          <a:effectLst/>
                        </a:rPr>
                        <a:t>Low Risk</a:t>
                      </a:r>
                      <a:endParaRPr lang="en-US" sz="1000" b="1" i="0" u="none" strike="noStrike" dirty="0">
                        <a:solidFill>
                          <a:srgbClr val="000000"/>
                        </a:solidFill>
                        <a:effectLst/>
                        <a:latin typeface="Arial" panose="020B0604020202020204" pitchFamily="34" charset="0"/>
                      </a:endParaRPr>
                    </a:p>
                  </a:txBody>
                  <a:tcPr marL="5196" marR="5196" marT="5196" marB="0" anchor="ctr">
                    <a:lnL>
                      <a:no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l" fontAlgn="ctr"/>
                      <a:r>
                        <a:rPr lang="en-US" sz="1000" u="none" strike="noStrike">
                          <a:effectLst/>
                        </a:rPr>
                        <a:t>Slight increase in discomfort</a:t>
                      </a:r>
                      <a:endParaRPr lang="en-US" sz="1000" b="0" i="0" u="none" strike="noStrike">
                        <a:solidFill>
                          <a:srgbClr val="000000"/>
                        </a:solidFill>
                        <a:effectLst/>
                        <a:latin typeface="Arial" panose="020B0604020202020204" pitchFamily="34" charset="0"/>
                      </a:endParaRPr>
                    </a:p>
                  </a:txBody>
                  <a:tcPr marL="5196" marR="5196" marT="5196" marB="0" anchor="ctr">
                    <a:lnL>
                      <a:no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l" fontAlgn="ctr"/>
                      <a:r>
                        <a:rPr lang="en-US" sz="1000" u="none" strike="noStrike">
                          <a:effectLst/>
                        </a:rPr>
                        <a:t>Dress warmly</a:t>
                      </a:r>
                      <a:br>
                        <a:rPr lang="en-US" sz="1000" u="none" strike="noStrike">
                          <a:effectLst/>
                        </a:rPr>
                      </a:br>
                      <a:r>
                        <a:rPr lang="en-US" sz="1000" u="none" strike="noStrike">
                          <a:effectLst/>
                        </a:rPr>
                        <a:t>Stay dry</a:t>
                      </a:r>
                      <a:endParaRPr lang="en-US" sz="1000" b="0" i="0" u="none" strike="noStrike">
                        <a:solidFill>
                          <a:srgbClr val="000000"/>
                        </a:solidFill>
                        <a:effectLst/>
                        <a:latin typeface="Arial" panose="020B0604020202020204" pitchFamily="34" charset="0"/>
                      </a:endParaRPr>
                    </a:p>
                  </a:txBody>
                  <a:tcPr marL="5196" marR="5196" marT="5196" marB="0" anchor="ctr">
                    <a:lnL>
                      <a:noFill/>
                    </a:lnL>
                    <a:lnR w="12700" cmpd="sng">
                      <a:solidFill>
                        <a:srgbClr val="005587"/>
                      </a:solid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1"/>
                  </a:ext>
                </a:extLst>
              </a:tr>
              <a:tr h="923323">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ctr" fontAlgn="ctr"/>
                      <a:r>
                        <a:rPr lang="en-US" sz="1000" u="none" strike="noStrike" dirty="0">
                          <a:effectLst/>
                        </a:rPr>
                        <a:t>  -10 to -27</a:t>
                      </a:r>
                      <a:endParaRPr lang="en-US" sz="1000" b="0" i="0" u="none" strike="noStrike" dirty="0">
                        <a:solidFill>
                          <a:srgbClr val="000000"/>
                        </a:solidFill>
                        <a:effectLst/>
                        <a:latin typeface="Arial" panose="020B0604020202020204" pitchFamily="34" charset="0"/>
                      </a:endParaRPr>
                    </a:p>
                  </a:txBody>
                  <a:tcPr marL="5196" marR="5196" marT="5196" marB="0" anchor="ctr">
                    <a:lnL w="12700" cmpd="sng">
                      <a:solidFill>
                        <a:srgbClr val="005587"/>
                      </a:solid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l" fontAlgn="ctr"/>
                      <a:r>
                        <a:rPr lang="en-US" sz="1000" b="1" u="none" strike="noStrike" dirty="0">
                          <a:effectLst/>
                        </a:rPr>
                        <a:t>Moderate Risk</a:t>
                      </a:r>
                      <a:endParaRPr lang="en-US" sz="1000" b="1" i="0" u="none" strike="noStrike" dirty="0">
                        <a:solidFill>
                          <a:srgbClr val="000000"/>
                        </a:solidFill>
                        <a:effectLst/>
                        <a:latin typeface="Arial" panose="020B0604020202020204" pitchFamily="34" charset="0"/>
                      </a:endParaRPr>
                    </a:p>
                  </a:txBody>
                  <a:tcPr marL="5196" marR="5196" marT="5196" marB="0" anchor="ctr">
                    <a:lnL>
                      <a:no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l" fontAlgn="ctr"/>
                      <a:r>
                        <a:rPr lang="en-US" sz="1000" u="none" strike="noStrike" dirty="0">
                          <a:effectLst/>
                        </a:rPr>
                        <a:t>Uncomfortable</a:t>
                      </a:r>
                      <a:br>
                        <a:rPr lang="en-US" sz="1000" u="none" strike="noStrike" dirty="0">
                          <a:effectLst/>
                        </a:rPr>
                      </a:br>
                      <a:br>
                        <a:rPr lang="en-US" sz="1000" u="none" strike="noStrike" dirty="0">
                          <a:effectLst/>
                        </a:rPr>
                      </a:br>
                      <a:r>
                        <a:rPr lang="en-US" sz="1000" u="none" strike="noStrike" dirty="0">
                          <a:effectLst/>
                        </a:rPr>
                        <a:t>Risk of </a:t>
                      </a:r>
                      <a:r>
                        <a:rPr lang="en-US" sz="1000" b="1" u="none" strike="noStrike" dirty="0">
                          <a:effectLst/>
                        </a:rPr>
                        <a:t>hypothermia</a:t>
                      </a:r>
                      <a:r>
                        <a:rPr lang="en-US" sz="1000" u="none" strike="noStrike" dirty="0">
                          <a:effectLst/>
                        </a:rPr>
                        <a:t> and </a:t>
                      </a:r>
                      <a:r>
                        <a:rPr lang="en-US" sz="1000" b="1" u="none" strike="noStrike" dirty="0">
                          <a:effectLst/>
                        </a:rPr>
                        <a:t>frostbite</a:t>
                      </a:r>
                      <a:r>
                        <a:rPr lang="en-US" sz="1000" u="none" strike="noStrike" dirty="0">
                          <a:effectLst/>
                        </a:rPr>
                        <a:t> if outside for long periods without adequate protection.</a:t>
                      </a:r>
                      <a:endParaRPr lang="en-US" sz="1000" b="0" i="0" u="none" strike="noStrike" dirty="0">
                        <a:solidFill>
                          <a:srgbClr val="000000"/>
                        </a:solidFill>
                        <a:effectLst/>
                        <a:latin typeface="Arial" panose="020B0604020202020204" pitchFamily="34" charset="0"/>
                      </a:endParaRPr>
                    </a:p>
                  </a:txBody>
                  <a:tcPr marL="5196" marR="5196" marT="5196" marB="0" anchor="ctr">
                    <a:lnL>
                      <a:no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l" fontAlgn="ctr"/>
                      <a:r>
                        <a:rPr lang="en-US" sz="1000" u="none" strike="noStrike" dirty="0">
                          <a:effectLst/>
                        </a:rPr>
                        <a:t>Dress in layers of warm clothing, with an outer layer that is wind-resistant.</a:t>
                      </a:r>
                      <a:br>
                        <a:rPr lang="en-US" sz="1000" u="none" strike="noStrike" dirty="0">
                          <a:effectLst/>
                        </a:rPr>
                      </a:br>
                      <a:r>
                        <a:rPr lang="en-US" sz="1000" u="none" strike="noStrike" dirty="0">
                          <a:effectLst/>
                        </a:rPr>
                        <a:t>Wear a hat, mittens or insulated gloves, a scarf, neck tube or face mask and insulated, waterproof footwear.</a:t>
                      </a:r>
                      <a:br>
                        <a:rPr lang="en-US" sz="1000" u="none" strike="noStrike" dirty="0">
                          <a:effectLst/>
                        </a:rPr>
                      </a:br>
                      <a:r>
                        <a:rPr lang="en-US" sz="1000" u="none" strike="noStrike" dirty="0">
                          <a:effectLst/>
                        </a:rPr>
                        <a:t>Stay dry</a:t>
                      </a:r>
                      <a:br>
                        <a:rPr lang="en-US" sz="1000" u="none" strike="noStrike" dirty="0">
                          <a:effectLst/>
                        </a:rPr>
                      </a:br>
                      <a:r>
                        <a:rPr lang="en-US" sz="1000" u="none" strike="noStrike" dirty="0">
                          <a:effectLst/>
                        </a:rPr>
                        <a:t>Keep active.</a:t>
                      </a:r>
                      <a:endParaRPr lang="en-US" sz="1000" b="0" i="0" u="none" strike="noStrike" dirty="0">
                        <a:solidFill>
                          <a:srgbClr val="000000"/>
                        </a:solidFill>
                        <a:effectLst/>
                        <a:latin typeface="Arial" panose="020B0604020202020204" pitchFamily="34" charset="0"/>
                      </a:endParaRPr>
                    </a:p>
                  </a:txBody>
                  <a:tcPr marL="5196" marR="5196" marT="5196" marB="0" anchor="ctr">
                    <a:lnL>
                      <a:noFill/>
                    </a:lnL>
                    <a:lnR w="12700" cmpd="sng">
                      <a:solidFill>
                        <a:srgbClr val="005587"/>
                      </a:solid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2"/>
                  </a:ext>
                </a:extLst>
              </a:tr>
              <a:tr h="1206704">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ctr" fontAlgn="ctr"/>
                      <a:r>
                        <a:rPr lang="en-US" sz="1000" u="none" strike="noStrike" dirty="0">
                          <a:effectLst/>
                        </a:rPr>
                        <a:t>-28 to -39</a:t>
                      </a:r>
                      <a:endParaRPr lang="en-US" sz="1000" b="0" i="0" u="none" strike="noStrike" dirty="0">
                        <a:solidFill>
                          <a:srgbClr val="000000"/>
                        </a:solidFill>
                        <a:effectLst/>
                        <a:latin typeface="Arial" panose="020B0604020202020204" pitchFamily="34" charset="0"/>
                      </a:endParaRPr>
                    </a:p>
                  </a:txBody>
                  <a:tcPr marL="5196" marR="5196" marT="5196" marB="0" anchor="ctr">
                    <a:lnL w="12700" cmpd="sng">
                      <a:solidFill>
                        <a:srgbClr val="005587"/>
                      </a:solid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l" fontAlgn="ctr"/>
                      <a:r>
                        <a:rPr lang="en-US" sz="1000" b="1" u="none" strike="noStrike" dirty="0">
                          <a:effectLst/>
                        </a:rPr>
                        <a:t>High Risk</a:t>
                      </a:r>
                      <a:r>
                        <a:rPr lang="en-US" sz="1000" u="none" strike="noStrike" dirty="0">
                          <a:effectLst/>
                        </a:rPr>
                        <a:t>: exposed skin can freeze in 10 to 30 minutes</a:t>
                      </a:r>
                      <a:endParaRPr lang="en-US" sz="1000" b="1" i="0" u="none" strike="noStrike" dirty="0">
                        <a:solidFill>
                          <a:srgbClr val="000000"/>
                        </a:solidFill>
                        <a:effectLst/>
                        <a:latin typeface="Arial" panose="020B0604020202020204" pitchFamily="34" charset="0"/>
                      </a:endParaRPr>
                    </a:p>
                  </a:txBody>
                  <a:tcPr marL="5196" marR="5196" marT="5196" marB="0" anchor="ctr">
                    <a:lnL>
                      <a:no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l" fontAlgn="ctr"/>
                      <a:r>
                        <a:rPr lang="en-US" sz="1000" u="none" strike="noStrike" dirty="0">
                          <a:effectLst/>
                        </a:rPr>
                        <a:t>Very high risk of </a:t>
                      </a:r>
                      <a:r>
                        <a:rPr lang="en-US" sz="1000" b="1" u="none" strike="noStrike" dirty="0" err="1">
                          <a:effectLst/>
                        </a:rPr>
                        <a:t>frostnip</a:t>
                      </a:r>
                      <a:r>
                        <a:rPr lang="en-US" sz="1000" u="none" strike="noStrike" dirty="0">
                          <a:effectLst/>
                        </a:rPr>
                        <a:t> or </a:t>
                      </a:r>
                      <a:r>
                        <a:rPr lang="en-US" sz="1000" b="1" u="none" strike="noStrike" dirty="0">
                          <a:effectLst/>
                        </a:rPr>
                        <a:t>frostbite</a:t>
                      </a:r>
                      <a:r>
                        <a:rPr lang="en-US" sz="1000" u="none" strike="noStrike" dirty="0">
                          <a:effectLst/>
                        </a:rPr>
                        <a:t>: Check face and extremities frequently for numbness or whiteness.</a:t>
                      </a:r>
                      <a:br>
                        <a:rPr lang="en-US" sz="1000" u="none" strike="noStrike" dirty="0">
                          <a:effectLst/>
                        </a:rPr>
                      </a:br>
                      <a:br>
                        <a:rPr lang="en-US" sz="1000" u="none" strike="noStrike" dirty="0">
                          <a:effectLst/>
                        </a:rPr>
                      </a:br>
                      <a:r>
                        <a:rPr lang="en-US" sz="1000" u="none" strike="noStrike" dirty="0">
                          <a:effectLst/>
                        </a:rPr>
                        <a:t>Very high risk of </a:t>
                      </a:r>
                      <a:r>
                        <a:rPr lang="en-US" sz="1000" b="1" u="none" strike="noStrike" dirty="0">
                          <a:effectLst/>
                        </a:rPr>
                        <a:t>hypothermia</a:t>
                      </a:r>
                      <a:r>
                        <a:rPr lang="en-US" sz="1000" u="none" strike="noStrike" dirty="0">
                          <a:effectLst/>
                        </a:rPr>
                        <a:t> if outside for long periods without adequate clothing or shelter from wind and cold.</a:t>
                      </a:r>
                      <a:endParaRPr lang="en-US" sz="1000" b="0" i="0" u="none" strike="noStrike" dirty="0">
                        <a:solidFill>
                          <a:srgbClr val="000000"/>
                        </a:solidFill>
                        <a:effectLst/>
                        <a:latin typeface="Arial" panose="020B0604020202020204" pitchFamily="34" charset="0"/>
                      </a:endParaRPr>
                    </a:p>
                  </a:txBody>
                  <a:tcPr marL="5196" marR="5196" marT="5196" marB="0" anchor="ctr">
                    <a:lnL>
                      <a:no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l" fontAlgn="ctr"/>
                      <a:r>
                        <a:rPr lang="en-US" sz="1000" u="none" strike="noStrike" dirty="0">
                          <a:effectLst/>
                        </a:rPr>
                        <a:t>Dress in layers of warm clothing, with an outer layer that is wind-resistant.</a:t>
                      </a:r>
                      <a:br>
                        <a:rPr lang="en-US" sz="1000" u="none" strike="noStrike" dirty="0">
                          <a:effectLst/>
                        </a:rPr>
                      </a:br>
                      <a:r>
                        <a:rPr lang="en-US" sz="1000" u="none" strike="noStrike" dirty="0">
                          <a:effectLst/>
                        </a:rPr>
                        <a:t>Cover all exposed skin.</a:t>
                      </a:r>
                      <a:br>
                        <a:rPr lang="en-US" sz="1000" u="none" strike="noStrike" dirty="0">
                          <a:effectLst/>
                        </a:rPr>
                      </a:br>
                      <a:r>
                        <a:rPr lang="en-US" sz="1000" u="none" strike="noStrike" dirty="0">
                          <a:effectLst/>
                        </a:rPr>
                        <a:t>Wear a hat, mittens or insulated gloves, a scarf, neck tube or face mask and insulated, waterproof footwear.</a:t>
                      </a:r>
                      <a:br>
                        <a:rPr lang="en-US" sz="1000" u="none" strike="noStrike" dirty="0">
                          <a:effectLst/>
                        </a:rPr>
                      </a:br>
                      <a:r>
                        <a:rPr lang="en-US" sz="1000" u="none" strike="noStrike" dirty="0">
                          <a:effectLst/>
                        </a:rPr>
                        <a:t>Stay dry</a:t>
                      </a:r>
                      <a:br>
                        <a:rPr lang="en-US" sz="1000" u="none" strike="noStrike" dirty="0">
                          <a:effectLst/>
                        </a:rPr>
                      </a:br>
                      <a:r>
                        <a:rPr lang="en-US" sz="1000" u="none" strike="noStrike" dirty="0">
                          <a:effectLst/>
                        </a:rPr>
                        <a:t>Keep active.</a:t>
                      </a:r>
                      <a:endParaRPr lang="en-US" sz="1000" b="0" i="0" u="none" strike="noStrike" dirty="0">
                        <a:solidFill>
                          <a:srgbClr val="000000"/>
                        </a:solidFill>
                        <a:effectLst/>
                        <a:latin typeface="Arial" panose="020B0604020202020204" pitchFamily="34" charset="0"/>
                      </a:endParaRPr>
                    </a:p>
                  </a:txBody>
                  <a:tcPr marL="5196" marR="5196" marT="5196" marB="0" anchor="ctr">
                    <a:lnL>
                      <a:noFill/>
                    </a:lnL>
                    <a:lnR w="12700" cmpd="sng">
                      <a:solidFill>
                        <a:srgbClr val="005587"/>
                      </a:solid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3"/>
                  </a:ext>
                </a:extLst>
              </a:tr>
              <a:tr h="1274758">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ctr" fontAlgn="ctr"/>
                      <a:r>
                        <a:rPr lang="en-US" sz="1000" u="none" strike="noStrike" dirty="0">
                          <a:effectLst/>
                        </a:rPr>
                        <a:t>-40 to -47</a:t>
                      </a:r>
                      <a:endParaRPr lang="en-US" sz="1000" b="0" i="0" u="none" strike="noStrike" dirty="0">
                        <a:solidFill>
                          <a:srgbClr val="000000"/>
                        </a:solidFill>
                        <a:effectLst/>
                        <a:latin typeface="Arial" panose="020B0604020202020204" pitchFamily="34" charset="0"/>
                      </a:endParaRPr>
                    </a:p>
                  </a:txBody>
                  <a:tcPr marL="5196" marR="5196" marT="5196" marB="0" anchor="ctr">
                    <a:lnL w="12700" cmpd="sng">
                      <a:solidFill>
                        <a:srgbClr val="005587"/>
                      </a:solid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l" fontAlgn="ctr"/>
                      <a:r>
                        <a:rPr lang="en-US" sz="1000" b="1" u="none" strike="noStrike" dirty="0">
                          <a:effectLst/>
                        </a:rPr>
                        <a:t>Very High risk</a:t>
                      </a:r>
                      <a:r>
                        <a:rPr lang="en-US" sz="1000" u="none" strike="noStrike" dirty="0">
                          <a:effectLst/>
                        </a:rPr>
                        <a:t>: exposed skin can freeze in 5 to 10 minutes</a:t>
                      </a:r>
                      <a:endParaRPr lang="en-US" sz="1000" b="1" i="0" u="none" strike="noStrike" dirty="0">
                        <a:solidFill>
                          <a:srgbClr val="000000"/>
                        </a:solidFill>
                        <a:effectLst/>
                        <a:latin typeface="Arial" panose="020B0604020202020204" pitchFamily="34" charset="0"/>
                      </a:endParaRPr>
                    </a:p>
                  </a:txBody>
                  <a:tcPr marL="5196" marR="5196" marT="5196" marB="0" anchor="ctr">
                    <a:lnL>
                      <a:no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l" fontAlgn="ctr"/>
                      <a:r>
                        <a:rPr lang="en-US" sz="1000" u="none" strike="noStrike" dirty="0">
                          <a:effectLst/>
                        </a:rPr>
                        <a:t>Very high risk of </a:t>
                      </a:r>
                      <a:r>
                        <a:rPr lang="en-US" sz="1000" b="1" u="none" strike="noStrike" dirty="0">
                          <a:effectLst/>
                        </a:rPr>
                        <a:t>frostbite</a:t>
                      </a:r>
                      <a:r>
                        <a:rPr lang="en-US" sz="1000" u="none" strike="noStrike" dirty="0">
                          <a:effectLst/>
                        </a:rPr>
                        <a:t>: Check face and extremities frequently for numbness or whiteness.</a:t>
                      </a:r>
                      <a:br>
                        <a:rPr lang="en-US" sz="1000" u="none" strike="noStrike" dirty="0">
                          <a:effectLst/>
                        </a:rPr>
                      </a:br>
                      <a:br>
                        <a:rPr lang="en-US" sz="1000" u="none" strike="noStrike" dirty="0">
                          <a:effectLst/>
                        </a:rPr>
                      </a:br>
                      <a:r>
                        <a:rPr lang="en-US" sz="1000" u="none" strike="noStrike" dirty="0">
                          <a:effectLst/>
                        </a:rPr>
                        <a:t>Very high risk of </a:t>
                      </a:r>
                      <a:r>
                        <a:rPr lang="en-US" sz="1000" b="1" u="none" strike="noStrike" dirty="0">
                          <a:effectLst/>
                        </a:rPr>
                        <a:t>hypothermia</a:t>
                      </a:r>
                      <a:r>
                        <a:rPr lang="en-US" sz="1000" u="none" strike="noStrike" dirty="0">
                          <a:effectLst/>
                        </a:rPr>
                        <a:t> if outside for long periods without adequate clothing or shelter from wind and cold.</a:t>
                      </a:r>
                      <a:endParaRPr lang="en-US" sz="1000" b="0" i="0" u="none" strike="noStrike" dirty="0">
                        <a:solidFill>
                          <a:srgbClr val="000000"/>
                        </a:solidFill>
                        <a:effectLst/>
                        <a:latin typeface="Arial" panose="020B0604020202020204" pitchFamily="34" charset="0"/>
                      </a:endParaRPr>
                    </a:p>
                  </a:txBody>
                  <a:tcPr marL="5196" marR="5196" marT="5196" marB="0" anchor="ctr">
                    <a:lnL>
                      <a:no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l" fontAlgn="ctr"/>
                      <a:r>
                        <a:rPr lang="en-US" sz="1000" u="none" strike="noStrike" dirty="0">
                          <a:effectLst/>
                        </a:rPr>
                        <a:t>Dress in layers of warm clothing, with an outer layer that is wind-resistant.</a:t>
                      </a:r>
                      <a:br>
                        <a:rPr lang="en-US" sz="1000" u="none" strike="noStrike" dirty="0">
                          <a:effectLst/>
                        </a:rPr>
                      </a:br>
                      <a:r>
                        <a:rPr lang="en-US" sz="1000" u="none" strike="noStrike" dirty="0">
                          <a:effectLst/>
                        </a:rPr>
                        <a:t>Cover all exposed skin.</a:t>
                      </a:r>
                      <a:br>
                        <a:rPr lang="en-US" sz="1000" u="none" strike="noStrike" dirty="0">
                          <a:effectLst/>
                        </a:rPr>
                      </a:br>
                      <a:r>
                        <a:rPr lang="en-US" sz="1000" u="none" strike="noStrike" dirty="0">
                          <a:effectLst/>
                        </a:rPr>
                        <a:t>Wear a hat, mittens or insulated gloves, a scarf, neck tube or face mask and insulated, waterproof footwear.</a:t>
                      </a:r>
                      <a:br>
                        <a:rPr lang="en-US" sz="1000" u="none" strike="noStrike" dirty="0">
                          <a:effectLst/>
                        </a:rPr>
                      </a:br>
                      <a:r>
                        <a:rPr lang="en-US" sz="1000" u="none" strike="noStrike" dirty="0">
                          <a:effectLst/>
                        </a:rPr>
                        <a:t>Stay dry</a:t>
                      </a:r>
                      <a:br>
                        <a:rPr lang="en-US" sz="1000" u="none" strike="noStrike" dirty="0">
                          <a:effectLst/>
                        </a:rPr>
                      </a:br>
                      <a:r>
                        <a:rPr lang="en-US" sz="1000" u="none" strike="noStrike" dirty="0">
                          <a:effectLst/>
                        </a:rPr>
                        <a:t>Keep active.</a:t>
                      </a:r>
                      <a:endParaRPr lang="en-US" sz="1000" b="0" i="0" u="none" strike="noStrike" dirty="0">
                        <a:solidFill>
                          <a:srgbClr val="000000"/>
                        </a:solidFill>
                        <a:effectLst/>
                        <a:latin typeface="Arial" panose="020B0604020202020204" pitchFamily="34" charset="0"/>
                      </a:endParaRPr>
                    </a:p>
                  </a:txBody>
                  <a:tcPr marL="5196" marR="5196" marT="5196" marB="0" anchor="ctr">
                    <a:lnL>
                      <a:noFill/>
                    </a:lnL>
                    <a:lnR w="12700" cmpd="sng">
                      <a:solidFill>
                        <a:srgbClr val="005587"/>
                      </a:solid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4"/>
                  </a:ext>
                </a:extLst>
              </a:tr>
              <a:tr h="1120878">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ctr" fontAlgn="ctr"/>
                      <a:r>
                        <a:rPr lang="en-US" sz="1000" u="none" strike="noStrike">
                          <a:effectLst/>
                        </a:rPr>
                        <a:t>-48 to -54</a:t>
                      </a:r>
                      <a:endParaRPr lang="en-US" sz="1000" b="0" i="0" u="none" strike="noStrike">
                        <a:solidFill>
                          <a:srgbClr val="000000"/>
                        </a:solidFill>
                        <a:effectLst/>
                        <a:latin typeface="Arial" panose="020B0604020202020204" pitchFamily="34" charset="0"/>
                      </a:endParaRPr>
                    </a:p>
                  </a:txBody>
                  <a:tcPr marL="5196" marR="5196" marT="5196" marB="0" anchor="ctr">
                    <a:lnL w="12700" cmpd="sng">
                      <a:solidFill>
                        <a:srgbClr val="005587"/>
                      </a:solid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l" fontAlgn="ctr"/>
                      <a:r>
                        <a:rPr lang="en-US" sz="1000" b="1" u="none" strike="noStrike" dirty="0">
                          <a:effectLst/>
                        </a:rPr>
                        <a:t>Severe risk</a:t>
                      </a:r>
                      <a:r>
                        <a:rPr lang="en-US" sz="1000" u="none" strike="noStrike" dirty="0">
                          <a:effectLst/>
                        </a:rPr>
                        <a:t>: exposed skin can freeze in 2 to 5 minutes</a:t>
                      </a:r>
                      <a:endParaRPr lang="en-US" sz="1000" b="1" i="0" u="none" strike="noStrike" dirty="0">
                        <a:solidFill>
                          <a:srgbClr val="000000"/>
                        </a:solidFill>
                        <a:effectLst/>
                        <a:latin typeface="Arial" panose="020B0604020202020204" pitchFamily="34" charset="0"/>
                      </a:endParaRPr>
                    </a:p>
                  </a:txBody>
                  <a:tcPr marL="5196" marR="5196" marT="5196" marB="0" anchor="ctr">
                    <a:lnL>
                      <a:no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l" fontAlgn="ctr"/>
                      <a:r>
                        <a:rPr lang="en-US" sz="1000" u="none" strike="noStrike" dirty="0">
                          <a:effectLst/>
                        </a:rPr>
                        <a:t>Severe risk of </a:t>
                      </a:r>
                      <a:r>
                        <a:rPr lang="en-US" sz="1000" b="1" u="none" strike="noStrike" dirty="0">
                          <a:effectLst/>
                        </a:rPr>
                        <a:t>frostbite</a:t>
                      </a:r>
                      <a:r>
                        <a:rPr lang="en-US" sz="1000" u="none" strike="noStrike" dirty="0">
                          <a:effectLst/>
                        </a:rPr>
                        <a:t>: Check face and extremities frequently for numbness or whiteness.</a:t>
                      </a:r>
                      <a:br>
                        <a:rPr lang="en-US" sz="1000" u="none" strike="noStrike" dirty="0">
                          <a:effectLst/>
                        </a:rPr>
                      </a:br>
                      <a:br>
                        <a:rPr lang="en-US" sz="1000" u="none" strike="noStrike" dirty="0">
                          <a:effectLst/>
                        </a:rPr>
                      </a:br>
                      <a:r>
                        <a:rPr lang="en-US" sz="1000" u="none" strike="noStrike" dirty="0">
                          <a:effectLst/>
                        </a:rPr>
                        <a:t>Severe risk of </a:t>
                      </a:r>
                      <a:r>
                        <a:rPr lang="en-US" sz="1000" b="1" u="none" strike="noStrike" dirty="0">
                          <a:effectLst/>
                        </a:rPr>
                        <a:t>hypothermia</a:t>
                      </a:r>
                      <a:r>
                        <a:rPr lang="en-US" sz="1000" u="none" strike="noStrike" dirty="0">
                          <a:effectLst/>
                        </a:rPr>
                        <a:t> if outside for long periods without adequate clothing or shelter from wind and cold.</a:t>
                      </a:r>
                      <a:endParaRPr lang="en-US" sz="1000" b="0" i="0" u="none" strike="noStrike" dirty="0">
                        <a:solidFill>
                          <a:srgbClr val="000000"/>
                        </a:solidFill>
                        <a:effectLst/>
                        <a:latin typeface="Arial" panose="020B0604020202020204" pitchFamily="34" charset="0"/>
                      </a:endParaRPr>
                    </a:p>
                  </a:txBody>
                  <a:tcPr marL="5196" marR="5196" marT="5196" marB="0" anchor="ctr">
                    <a:lnL>
                      <a:no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l" fontAlgn="ctr"/>
                      <a:r>
                        <a:rPr lang="en-US" sz="1000" u="none" strike="noStrike" dirty="0">
                          <a:effectLst/>
                        </a:rPr>
                        <a:t>Be careful. Dress very warmly in layers of clothing, with an outer layer that is wind-resistant.</a:t>
                      </a:r>
                      <a:br>
                        <a:rPr lang="en-US" sz="1000" u="none" strike="noStrike" dirty="0">
                          <a:effectLst/>
                        </a:rPr>
                      </a:br>
                      <a:r>
                        <a:rPr lang="en-US" sz="1000" b="1" u="none" strike="noStrike" dirty="0">
                          <a:effectLst/>
                        </a:rPr>
                        <a:t>Cover all exposed skin</a:t>
                      </a:r>
                      <a:br>
                        <a:rPr lang="en-US" sz="1000" u="none" strike="noStrike" dirty="0">
                          <a:effectLst/>
                        </a:rPr>
                      </a:br>
                      <a:r>
                        <a:rPr lang="en-US" sz="1000" u="none" strike="noStrike" dirty="0">
                          <a:effectLst/>
                        </a:rPr>
                        <a:t>Wear a hat, mittens or insulated gloves, a scarf, neck tube or face mask and insulated, waterproof footwear.</a:t>
                      </a:r>
                      <a:br>
                        <a:rPr lang="en-US" sz="1000" u="none" strike="noStrike" dirty="0">
                          <a:effectLst/>
                        </a:rPr>
                      </a:br>
                      <a:r>
                        <a:rPr lang="en-US" sz="1000" b="1" u="none" strike="noStrike" dirty="0">
                          <a:effectLst/>
                        </a:rPr>
                        <a:t>Be ready to cut short or cancel outdoor activities.</a:t>
                      </a:r>
                      <a:br>
                        <a:rPr lang="en-US" sz="1000" u="none" strike="noStrike" dirty="0">
                          <a:effectLst/>
                        </a:rPr>
                      </a:br>
                      <a:r>
                        <a:rPr lang="en-US" sz="1000" u="none" strike="noStrike" dirty="0">
                          <a:effectLst/>
                        </a:rPr>
                        <a:t>Stay dry.</a:t>
                      </a:r>
                      <a:br>
                        <a:rPr lang="en-US" sz="1000" u="none" strike="noStrike" dirty="0">
                          <a:effectLst/>
                        </a:rPr>
                      </a:br>
                      <a:r>
                        <a:rPr lang="en-US" sz="1000" u="none" strike="noStrike" dirty="0">
                          <a:effectLst/>
                        </a:rPr>
                        <a:t>Keep active.</a:t>
                      </a:r>
                      <a:endParaRPr lang="en-US" sz="1000" b="0" i="0" u="none" strike="noStrike" dirty="0">
                        <a:solidFill>
                          <a:srgbClr val="000000"/>
                        </a:solidFill>
                        <a:effectLst/>
                        <a:latin typeface="Arial" panose="020B0604020202020204" pitchFamily="34" charset="0"/>
                      </a:endParaRPr>
                    </a:p>
                  </a:txBody>
                  <a:tcPr marL="5196" marR="5196" marT="5196" marB="0" anchor="ctr">
                    <a:lnL>
                      <a:noFill/>
                    </a:lnL>
                    <a:lnR w="12700" cmpd="sng">
                      <a:solidFill>
                        <a:srgbClr val="005587"/>
                      </a:solid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5"/>
                  </a:ext>
                </a:extLst>
              </a:tr>
              <a:tr h="226556">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ctr" fontAlgn="ctr"/>
                      <a:r>
                        <a:rPr lang="en-US" sz="1000" u="none" strike="noStrike" dirty="0">
                          <a:effectLst/>
                        </a:rPr>
                        <a:t>-55 and colder</a:t>
                      </a:r>
                      <a:endParaRPr lang="en-US" sz="1000" b="0" i="0" u="none" strike="noStrike" dirty="0">
                        <a:solidFill>
                          <a:srgbClr val="000000"/>
                        </a:solidFill>
                        <a:effectLst/>
                        <a:latin typeface="Arial" panose="020B0604020202020204" pitchFamily="34" charset="0"/>
                      </a:endParaRPr>
                    </a:p>
                  </a:txBody>
                  <a:tcPr marL="5196" marR="5196" marT="5196" marB="0" anchor="ctr">
                    <a:lnL w="12700" cmpd="sng">
                      <a:solidFill>
                        <a:srgbClr val="005587"/>
                      </a:solid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l" fontAlgn="ctr"/>
                      <a:r>
                        <a:rPr lang="en-US" sz="1000" b="1" u="none" strike="noStrike" dirty="0">
                          <a:effectLst/>
                        </a:rPr>
                        <a:t>Extreme risk</a:t>
                      </a:r>
                      <a:r>
                        <a:rPr lang="en-US" sz="1000" u="none" strike="noStrike" dirty="0">
                          <a:effectLst/>
                        </a:rPr>
                        <a:t>: exposed skin can freeze in less than 2 minutes</a:t>
                      </a:r>
                      <a:endParaRPr lang="en-US" sz="1000" b="1" i="0" u="none" strike="noStrike" dirty="0">
                        <a:solidFill>
                          <a:srgbClr val="000000"/>
                        </a:solidFill>
                        <a:effectLst/>
                        <a:latin typeface="Arial" panose="020B0604020202020204" pitchFamily="34" charset="0"/>
                      </a:endParaRPr>
                    </a:p>
                  </a:txBody>
                  <a:tcPr marL="5196" marR="5196" marT="5196" marB="0" anchor="ctr">
                    <a:lnL>
                      <a:no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l" fontAlgn="ctr"/>
                      <a:r>
                        <a:rPr lang="en-US" sz="1000" b="1" u="none" strike="noStrike" dirty="0">
                          <a:solidFill>
                            <a:srgbClr val="FF0000"/>
                          </a:solidFill>
                          <a:effectLst/>
                        </a:rPr>
                        <a:t>DANGER!</a:t>
                      </a:r>
                      <a:r>
                        <a:rPr lang="en-US" sz="1000" u="none" strike="noStrike" dirty="0">
                          <a:effectLst/>
                        </a:rPr>
                        <a:t> Outdoor conditions are </a:t>
                      </a:r>
                      <a:r>
                        <a:rPr lang="en-US" sz="1000" b="1" u="none" strike="noStrike" dirty="0">
                          <a:effectLst/>
                        </a:rPr>
                        <a:t>hazardous</a:t>
                      </a:r>
                      <a:r>
                        <a:rPr lang="en-US" sz="1000" u="none" strike="noStrike" dirty="0">
                          <a:effectLst/>
                        </a:rPr>
                        <a:t>.</a:t>
                      </a:r>
                      <a:endParaRPr lang="en-US" sz="1000" b="0" i="0" u="none" strike="noStrike" dirty="0">
                        <a:solidFill>
                          <a:srgbClr val="000000"/>
                        </a:solidFill>
                        <a:effectLst/>
                        <a:latin typeface="Arial" panose="020B0604020202020204" pitchFamily="34" charset="0"/>
                      </a:endParaRPr>
                    </a:p>
                  </a:txBody>
                  <a:tcPr marL="5196" marR="5196" marT="5196" marB="0" anchor="ctr">
                    <a:lnL>
                      <a:noFill/>
                    </a:lnL>
                    <a:lnR>
                      <a:no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uFillTx/>
                          <a:latin typeface="Arial"/>
                        </a:defRPr>
                      </a:lvl1pPr>
                      <a:lvl2pPr marL="457200" algn="l" defTabSz="914400" rtl="0" eaLnBrk="1" latinLnBrk="0" hangingPunct="1">
                        <a:defRPr sz="1800" kern="1200">
                          <a:solidFill>
                            <a:schemeClr val="dk1"/>
                          </a:solidFill>
                          <a:uFillTx/>
                          <a:latin typeface="Arial"/>
                        </a:defRPr>
                      </a:lvl2pPr>
                      <a:lvl3pPr marL="914400" algn="l" defTabSz="914400" rtl="0" eaLnBrk="1" latinLnBrk="0" hangingPunct="1">
                        <a:defRPr sz="1800" kern="1200">
                          <a:solidFill>
                            <a:schemeClr val="dk1"/>
                          </a:solidFill>
                          <a:uFillTx/>
                          <a:latin typeface="Arial"/>
                        </a:defRPr>
                      </a:lvl3pPr>
                      <a:lvl4pPr marL="1371600" algn="l" defTabSz="914400" rtl="0" eaLnBrk="1" latinLnBrk="0" hangingPunct="1">
                        <a:defRPr sz="1800" kern="1200">
                          <a:solidFill>
                            <a:schemeClr val="dk1"/>
                          </a:solidFill>
                          <a:uFillTx/>
                          <a:latin typeface="Arial"/>
                        </a:defRPr>
                      </a:lvl4pPr>
                      <a:lvl5pPr marL="1828800" algn="l" defTabSz="914400" rtl="0" eaLnBrk="1" latinLnBrk="0" hangingPunct="1">
                        <a:defRPr sz="1800" kern="1200">
                          <a:solidFill>
                            <a:schemeClr val="dk1"/>
                          </a:solidFill>
                          <a:uFillTx/>
                          <a:latin typeface="Arial"/>
                        </a:defRPr>
                      </a:lvl5pPr>
                      <a:lvl6pPr marL="2286000" algn="l" defTabSz="914400" rtl="0" eaLnBrk="1" latinLnBrk="0" hangingPunct="1">
                        <a:defRPr sz="1800" kern="1200">
                          <a:solidFill>
                            <a:schemeClr val="dk1"/>
                          </a:solidFill>
                          <a:uFillTx/>
                          <a:latin typeface="Arial"/>
                        </a:defRPr>
                      </a:lvl6pPr>
                      <a:lvl7pPr marL="2743200" algn="l" defTabSz="914400" rtl="0" eaLnBrk="1" latinLnBrk="0" hangingPunct="1">
                        <a:defRPr sz="1800" kern="1200">
                          <a:solidFill>
                            <a:schemeClr val="dk1"/>
                          </a:solidFill>
                          <a:uFillTx/>
                          <a:latin typeface="Arial"/>
                        </a:defRPr>
                      </a:lvl7pPr>
                      <a:lvl8pPr marL="3200400" algn="l" defTabSz="914400" rtl="0" eaLnBrk="1" latinLnBrk="0" hangingPunct="1">
                        <a:defRPr sz="1800" kern="1200">
                          <a:solidFill>
                            <a:schemeClr val="dk1"/>
                          </a:solidFill>
                          <a:uFillTx/>
                          <a:latin typeface="Arial"/>
                        </a:defRPr>
                      </a:lvl8pPr>
                      <a:lvl9pPr marL="3657600" algn="l" defTabSz="914400" rtl="0" eaLnBrk="1" latinLnBrk="0" hangingPunct="1">
                        <a:defRPr sz="1800" kern="1200">
                          <a:solidFill>
                            <a:schemeClr val="dk1"/>
                          </a:solidFill>
                          <a:uFillTx/>
                          <a:latin typeface="Arial"/>
                        </a:defRPr>
                      </a:lvl9pPr>
                    </a:lstStyle>
                    <a:p>
                      <a:pPr algn="l" fontAlgn="ctr"/>
                      <a:r>
                        <a:rPr lang="en-US" sz="1000" b="1" u="none" strike="noStrike" dirty="0">
                          <a:effectLst/>
                        </a:rPr>
                        <a:t>Stay indoors</a:t>
                      </a:r>
                      <a:endParaRPr lang="en-US" sz="1000" b="1" i="0" u="none" strike="noStrike" dirty="0">
                        <a:solidFill>
                          <a:srgbClr val="000000"/>
                        </a:solidFill>
                        <a:effectLst/>
                        <a:latin typeface="Arial" panose="020B0604020202020204" pitchFamily="34" charset="0"/>
                      </a:endParaRPr>
                    </a:p>
                  </a:txBody>
                  <a:tcPr marL="5196" marR="5196" marT="5196" marB="0" anchor="ctr">
                    <a:lnL>
                      <a:noFill/>
                    </a:lnL>
                    <a:lnR w="12700" cmpd="sng">
                      <a:solidFill>
                        <a:srgbClr val="005587"/>
                      </a:solidFill>
                    </a:lnR>
                    <a:lnT w="12700" cmpd="sng">
                      <a:solidFill>
                        <a:srgbClr val="005587"/>
                      </a:solidFill>
                    </a:lnT>
                    <a:lnB w="12700" cmpd="sng">
                      <a:solidFill>
                        <a:srgbClr val="005587"/>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1170269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4"/>
          <p:cNvSpPr txBox="1">
            <a:spLocks/>
          </p:cNvSpPr>
          <p:nvPr/>
        </p:nvSpPr>
        <p:spPr>
          <a:xfrm>
            <a:off x="4600936" y="6325535"/>
            <a:ext cx="2990128" cy="171842"/>
          </a:xfrm>
          <a:prstGeom prst="rect">
            <a:avLst/>
          </a:prstGeom>
        </p:spPr>
        <p:txBody>
          <a:bodyPr vert="horz" wrap="square" lIns="0" tIns="17780" rIns="0" bIns="0" rtlCol="0">
            <a:spAutoFit/>
          </a:bodyPr>
          <a:lstStyle/>
          <a:p>
            <a:pPr marL="12700" marR="0" lvl="0" indent="0" algn="ctr" defTabSz="914400" rtl="0" eaLnBrk="1" fontAlgn="auto" latinLnBrk="0" hangingPunct="1">
              <a:lnSpc>
                <a:spcPct val="100000"/>
              </a:lnSpc>
              <a:spcBef>
                <a:spcPts val="140"/>
              </a:spcBef>
              <a:spcAft>
                <a:spcPts val="0"/>
              </a:spcAft>
              <a:buClrTx/>
              <a:buSzTx/>
              <a:buFontTx/>
              <a:buNone/>
              <a:tabLst/>
              <a:defRPr/>
            </a:pPr>
            <a:r>
              <a:rPr kumimoji="0" lang="en-US"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CONFIDENTIAL</a:t>
            </a:r>
            <a:endParaRPr kumimoji="0"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1" name="object 5"/>
          <p:cNvSpPr txBox="1">
            <a:spLocks/>
          </p:cNvSpPr>
          <p:nvPr/>
        </p:nvSpPr>
        <p:spPr>
          <a:xfrm>
            <a:off x="310896" y="463789"/>
            <a:ext cx="5612185" cy="504625"/>
          </a:xfrm>
          <a:prstGeom prst="rect">
            <a:avLst/>
          </a:prstGeom>
        </p:spPr>
        <p:txBody>
          <a:bodyPr vert="horz" wrap="square" lIns="0" tIns="12065" rIns="0" bIns="0" rtlCol="0">
            <a:spAutoFit/>
          </a:bodyPr>
          <a:lstStyle/>
          <a:p>
            <a:pPr marL="12700" marR="5080" lvl="0" indent="0" algn="l" defTabSz="914400" rtl="0" eaLnBrk="1" fontAlgn="auto" latinLnBrk="0" hangingPunct="1">
              <a:lnSpc>
                <a:spcPct val="80000"/>
              </a:lnSpc>
              <a:spcBef>
                <a:spcPts val="95"/>
              </a:spcBef>
              <a:spcAft>
                <a:spcPts val="0"/>
              </a:spcAft>
              <a:buClrTx/>
              <a:buSzTx/>
              <a:buFontTx/>
              <a:buNone/>
              <a:tabLst/>
              <a:defRPr/>
            </a:pPr>
            <a:r>
              <a:rPr kumimoji="0" lang="en-US" sz="4000" b="1" i="0" u="none" strike="noStrike" kern="1200" cap="none" spc="-150" normalizeH="0" baseline="0" noProof="0" dirty="0">
                <a:ln>
                  <a:noFill/>
                </a:ln>
                <a:solidFill>
                  <a:srgbClr val="05B5F1"/>
                </a:solidFill>
                <a:effectLst/>
                <a:uLnTx/>
                <a:uFillTx/>
                <a:latin typeface="Arial" panose="020B0604020202020204" pitchFamily="34" charset="0"/>
                <a:ea typeface="+mn-ea"/>
                <a:cs typeface="Arial" panose="020B0604020202020204" pitchFamily="34" charset="0"/>
              </a:rPr>
              <a:t>References</a:t>
            </a:r>
          </a:p>
        </p:txBody>
      </p:sp>
      <p:grpSp>
        <p:nvGrpSpPr>
          <p:cNvPr id="16" name="Group 15">
            <a:extLst>
              <a:ext uri="{FF2B5EF4-FFF2-40B4-BE49-F238E27FC236}">
                <a16:creationId xmlns:a16="http://schemas.microsoft.com/office/drawing/2014/main" id="{EB0E59F7-9975-344B-9015-BABEA85A2AD3}"/>
              </a:ext>
            </a:extLst>
          </p:cNvPr>
          <p:cNvGrpSpPr/>
          <p:nvPr/>
        </p:nvGrpSpPr>
        <p:grpSpPr>
          <a:xfrm rot="10800000">
            <a:off x="310896" y="301751"/>
            <a:ext cx="11539728" cy="6279135"/>
            <a:chOff x="937463" y="224115"/>
            <a:chExt cx="11539728" cy="5767038"/>
          </a:xfrm>
        </p:grpSpPr>
        <p:cxnSp>
          <p:nvCxnSpPr>
            <p:cNvPr id="17" name="Straight Connector 16">
              <a:extLst>
                <a:ext uri="{FF2B5EF4-FFF2-40B4-BE49-F238E27FC236}">
                  <a16:creationId xmlns:a16="http://schemas.microsoft.com/office/drawing/2014/main" id="{B7E6C8D3-86F0-1149-A733-E8A1B205CF33}"/>
                </a:ext>
              </a:extLst>
            </p:cNvPr>
            <p:cNvCxnSpPr>
              <a:cxnSpLocks/>
            </p:cNvCxnSpPr>
            <p:nvPr/>
          </p:nvCxnSpPr>
          <p:spPr>
            <a:xfrm rot="10800000" flipV="1">
              <a:off x="2880390" y="5582297"/>
              <a:ext cx="0" cy="40311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6F3E2B7-1755-884B-A0CB-745E3269CC0E}"/>
                </a:ext>
              </a:extLst>
            </p:cNvPr>
            <p:cNvCxnSpPr>
              <a:cxnSpLocks/>
            </p:cNvCxnSpPr>
            <p:nvPr/>
          </p:nvCxnSpPr>
          <p:spPr>
            <a:xfrm rot="10800000">
              <a:off x="2848560" y="5953809"/>
              <a:ext cx="577029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87A9EDA-66E7-0540-ADB9-A608FC2A8D8D}"/>
                </a:ext>
              </a:extLst>
            </p:cNvPr>
            <p:cNvCxnSpPr>
              <a:cxnSpLocks/>
            </p:cNvCxnSpPr>
            <p:nvPr/>
          </p:nvCxnSpPr>
          <p:spPr>
            <a:xfrm rot="10800000">
              <a:off x="937463" y="256947"/>
              <a:ext cx="1153972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73DA4EE-8EFA-184D-B053-739E00FD6422}"/>
                </a:ext>
              </a:extLst>
            </p:cNvPr>
            <p:cNvCxnSpPr>
              <a:cxnSpLocks/>
            </p:cNvCxnSpPr>
            <p:nvPr/>
          </p:nvCxnSpPr>
          <p:spPr>
            <a:xfrm rot="10800000" flipV="1">
              <a:off x="973737" y="229948"/>
              <a:ext cx="0" cy="576120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3FB0C4C-1E81-C04D-8B99-CF6098A5AE6C}"/>
                </a:ext>
              </a:extLst>
            </p:cNvPr>
            <p:cNvCxnSpPr>
              <a:cxnSpLocks/>
            </p:cNvCxnSpPr>
            <p:nvPr/>
          </p:nvCxnSpPr>
          <p:spPr>
            <a:xfrm rot="10800000" flipV="1">
              <a:off x="12440615" y="224115"/>
              <a:ext cx="0" cy="515080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A5F49C8-260D-C043-8C14-7109BF285E04}"/>
                </a:ext>
              </a:extLst>
            </p:cNvPr>
            <p:cNvCxnSpPr>
              <a:cxnSpLocks/>
            </p:cNvCxnSpPr>
            <p:nvPr/>
          </p:nvCxnSpPr>
          <p:spPr>
            <a:xfrm rot="10800000">
              <a:off x="11980637" y="5344777"/>
              <a:ext cx="49037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8270C0F-88CA-224B-9338-8459D18373BF}"/>
                </a:ext>
              </a:extLst>
            </p:cNvPr>
            <p:cNvCxnSpPr>
              <a:cxnSpLocks/>
            </p:cNvCxnSpPr>
            <p:nvPr/>
          </p:nvCxnSpPr>
          <p:spPr>
            <a:xfrm rot="10800000">
              <a:off x="939014" y="5953809"/>
              <a:ext cx="150177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4BADC85A-E8D0-4CEB-801E-910CFED64540}"/>
              </a:ext>
            </a:extLst>
          </p:cNvPr>
          <p:cNvSpPr txBox="1"/>
          <p:nvPr/>
        </p:nvSpPr>
        <p:spPr>
          <a:xfrm>
            <a:off x="4118113" y="2951922"/>
            <a:ext cx="3955774"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Embed Video or Place Photo Here</a:t>
            </a:r>
          </a:p>
        </p:txBody>
      </p:sp>
      <p:sp>
        <p:nvSpPr>
          <p:cNvPr id="14" name="Rectangle 13">
            <a:extLst>
              <a:ext uri="{FF2B5EF4-FFF2-40B4-BE49-F238E27FC236}">
                <a16:creationId xmlns:a16="http://schemas.microsoft.com/office/drawing/2014/main" id="{FBE8EC6C-DC90-4423-A2B6-B0EC886EE521}"/>
              </a:ext>
            </a:extLst>
          </p:cNvPr>
          <p:cNvSpPr/>
          <p:nvPr/>
        </p:nvSpPr>
        <p:spPr>
          <a:xfrm>
            <a:off x="1753176" y="1607280"/>
            <a:ext cx="9601197" cy="3046988"/>
          </a:xfrm>
          <a:prstGeom prst="rect">
            <a:avLst/>
          </a:prstGeom>
        </p:spPr>
        <p:txBody>
          <a:bodyPr wrap="square">
            <a:spAutoFit/>
          </a:bodyPr>
          <a:lstStyle/>
          <a:p>
            <a:r>
              <a:rPr lang="en-US" sz="2400" b="1" dirty="0">
                <a:latin typeface="Arial" panose="020B0604020202020204" pitchFamily="34" charset="0"/>
                <a:cs typeface="Arial" panose="020B0604020202020204" pitchFamily="34" charset="0"/>
              </a:rPr>
              <a:t>The National Institute for Occupational Safety and Health (NIOSH) </a:t>
            </a:r>
            <a:r>
              <a:rPr lang="en-US" sz="2400" dirty="0">
                <a:latin typeface="Arial" panose="020B0604020202020204" pitchFamily="34" charset="0"/>
                <a:cs typeface="Arial" panose="020B0604020202020204" pitchFamily="34" charset="0"/>
              </a:rPr>
              <a:t>www.cdc.gov/niosh/topics/coldstress </a:t>
            </a:r>
          </a:p>
          <a:p>
            <a:endParaRPr lang="en-US" sz="2400" dirty="0">
              <a:latin typeface="Arial" panose="020B0604020202020204" pitchFamily="34" charset="0"/>
              <a:cs typeface="Arial" panose="020B0604020202020204" pitchFamily="34" charset="0"/>
            </a:endParaRPr>
          </a:p>
          <a:p>
            <a:r>
              <a:rPr lang="en-US" sz="2400" b="1" dirty="0">
                <a:latin typeface="Arial" panose="020B0604020202020204" pitchFamily="34" charset="0"/>
                <a:cs typeface="Arial" panose="020B0604020202020204" pitchFamily="34" charset="0"/>
              </a:rPr>
              <a:t>Occupational Safety and Health Administration (OSHA) </a:t>
            </a:r>
            <a:r>
              <a:rPr lang="en-US" sz="2400" dirty="0">
                <a:latin typeface="Arial" panose="020B0604020202020204" pitchFamily="34" charset="0"/>
                <a:cs typeface="Arial" panose="020B0604020202020204" pitchFamily="34" charset="0"/>
              </a:rPr>
              <a:t>www.osha.gov/SLTC/emergencypreparedness/guides/cold.html</a:t>
            </a:r>
          </a:p>
          <a:p>
            <a:endParaRPr lang="en-US" sz="2400" dirty="0">
              <a:latin typeface="Arial" panose="020B0604020202020204" pitchFamily="34" charset="0"/>
              <a:cs typeface="Arial" panose="020B0604020202020204" pitchFamily="34" charset="0"/>
            </a:endParaRPr>
          </a:p>
          <a:p>
            <a:r>
              <a:rPr lang="en-US" sz="2400" b="1" dirty="0">
                <a:latin typeface="Arial" panose="020B0604020202020204" pitchFamily="34" charset="0"/>
                <a:cs typeface="Arial" panose="020B0604020202020204" pitchFamily="34" charset="0"/>
              </a:rPr>
              <a:t>Canadian Centre for Occupational Health &amp; Safety </a:t>
            </a:r>
          </a:p>
          <a:p>
            <a:r>
              <a:rPr lang="en-US" sz="2400" dirty="0">
                <a:latin typeface="Arial" panose="020B0604020202020204" pitchFamily="34" charset="0"/>
                <a:cs typeface="Arial" panose="020B0604020202020204" pitchFamily="34" charset="0"/>
              </a:rPr>
              <a:t>www.ccohs.ca/oshanswers/phys_agents/cold_working.html</a:t>
            </a:r>
          </a:p>
        </p:txBody>
      </p:sp>
    </p:spTree>
    <p:extLst>
      <p:ext uri="{BB962C8B-B14F-4D97-AF65-F5344CB8AC3E}">
        <p14:creationId xmlns:p14="http://schemas.microsoft.com/office/powerpoint/2010/main" val="13345961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wind turbine in the middle of the ocean&#10;&#10;Description automatically generated with medium confidence">
            <a:extLst>
              <a:ext uri="{FF2B5EF4-FFF2-40B4-BE49-F238E27FC236}">
                <a16:creationId xmlns:a16="http://schemas.microsoft.com/office/drawing/2014/main" id="{AA5455AB-447B-4803-AD19-7072A4111C18}"/>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5533"/>
          <a:stretch/>
        </p:blipFill>
        <p:spPr>
          <a:xfrm>
            <a:off x="3048" y="0"/>
            <a:ext cx="12188952" cy="6858000"/>
          </a:xfrm>
          <a:prstGeom prst="rect">
            <a:avLst/>
          </a:prstGeom>
        </p:spPr>
      </p:pic>
      <p:sp>
        <p:nvSpPr>
          <p:cNvPr id="22" name="object 5">
            <a:extLst>
              <a:ext uri="{FF2B5EF4-FFF2-40B4-BE49-F238E27FC236}">
                <a16:creationId xmlns:a16="http://schemas.microsoft.com/office/drawing/2014/main" id="{AB7092AD-46DF-9B44-95B7-FA7642DDEA59}"/>
              </a:ext>
            </a:extLst>
          </p:cNvPr>
          <p:cNvSpPr txBox="1">
            <a:spLocks/>
          </p:cNvSpPr>
          <p:nvPr/>
        </p:nvSpPr>
        <p:spPr>
          <a:xfrm>
            <a:off x="418072" y="4924053"/>
            <a:ext cx="6729409" cy="1566967"/>
          </a:xfrm>
          <a:prstGeom prst="rect">
            <a:avLst/>
          </a:prstGeom>
        </p:spPr>
        <p:txBody>
          <a:bodyPr vert="horz" wrap="square" lIns="0" tIns="12065" rIns="0" bIns="0" rtlCol="0" anchor="ctr">
            <a:spAutoFit/>
          </a:bodyPr>
          <a:lstStyle/>
          <a:p>
            <a:pPr marL="12700" marR="5080" lvl="0" indent="0" algn="l" defTabSz="914400" rtl="0" eaLnBrk="1" fontAlgn="auto" latinLnBrk="0" hangingPunct="1">
              <a:lnSpc>
                <a:spcPct val="150000"/>
              </a:lnSpc>
              <a:spcBef>
                <a:spcPts val="95"/>
              </a:spcBef>
              <a:spcAft>
                <a:spcPts val="0"/>
              </a:spcAft>
              <a:buClrTx/>
              <a:buSzTx/>
              <a:buFontTx/>
              <a:buNone/>
              <a:tabLst/>
              <a:defRPr/>
            </a:pPr>
            <a:r>
              <a:rPr kumimoji="0" lang="en-US" sz="5400" b="1" i="0" u="none" strike="noStrike" kern="1200" cap="none" spc="-15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Thank you. </a:t>
            </a:r>
          </a:p>
          <a:p>
            <a:pPr marL="12700" marR="5080" lvl="0" indent="0" algn="l" defTabSz="914400" rtl="0" eaLnBrk="1" fontAlgn="auto" latinLnBrk="0" hangingPunct="1">
              <a:lnSpc>
                <a:spcPct val="80000"/>
              </a:lnSpc>
              <a:spcBef>
                <a:spcPts val="95"/>
              </a:spcBef>
              <a:spcAft>
                <a:spcPts val="0"/>
              </a:spcAft>
              <a:buClrTx/>
              <a:buSzTx/>
              <a:buFontTx/>
              <a:buNone/>
              <a:tabLst/>
              <a:defRPr/>
            </a:pPr>
            <a:r>
              <a:rPr kumimoji="0" lang="en-US" sz="2400" b="1" i="0" u="none" strike="noStrike" kern="1200" cap="none" spc="-150" normalizeH="0" baseline="0" noProof="0" dirty="0">
                <a:ln>
                  <a:noFill/>
                </a:ln>
                <a:solidFill>
                  <a:srgbClr val="05B5F1"/>
                </a:solidFill>
                <a:effectLst/>
                <a:uLnTx/>
                <a:uFillTx/>
                <a:latin typeface="Arial" panose="020B0604020202020204" pitchFamily="34" charset="0"/>
                <a:ea typeface="+mn-ea"/>
                <a:cs typeface="Arial" panose="020B0604020202020204" pitchFamily="34" charset="0"/>
              </a:rPr>
              <a:t>Questions? Contact safety@cleanpower.org</a:t>
            </a:r>
          </a:p>
        </p:txBody>
      </p:sp>
      <p:pic>
        <p:nvPicPr>
          <p:cNvPr id="19" name="Picture 18">
            <a:extLst>
              <a:ext uri="{FF2B5EF4-FFF2-40B4-BE49-F238E27FC236}">
                <a16:creationId xmlns:a16="http://schemas.microsoft.com/office/drawing/2014/main" id="{0A845C96-27EA-402A-A3C2-606F124CBC7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9257195" y="367039"/>
            <a:ext cx="2517652" cy="1605486"/>
          </a:xfrm>
          <a:prstGeom prst="rect">
            <a:avLst/>
          </a:prstGeom>
        </p:spPr>
      </p:pic>
      <p:grpSp>
        <p:nvGrpSpPr>
          <p:cNvPr id="11" name="Group 10">
            <a:extLst>
              <a:ext uri="{FF2B5EF4-FFF2-40B4-BE49-F238E27FC236}">
                <a16:creationId xmlns:a16="http://schemas.microsoft.com/office/drawing/2014/main" id="{D3D942DE-9484-B143-87BB-4D84313AF341}"/>
              </a:ext>
            </a:extLst>
          </p:cNvPr>
          <p:cNvGrpSpPr/>
          <p:nvPr/>
        </p:nvGrpSpPr>
        <p:grpSpPr>
          <a:xfrm>
            <a:off x="377397" y="362779"/>
            <a:ext cx="11388008" cy="6122884"/>
            <a:chOff x="377397" y="362779"/>
            <a:chExt cx="11388008" cy="6122884"/>
          </a:xfrm>
        </p:grpSpPr>
        <p:cxnSp>
          <p:nvCxnSpPr>
            <p:cNvPr id="12" name="Straight Connector 11">
              <a:extLst>
                <a:ext uri="{FF2B5EF4-FFF2-40B4-BE49-F238E27FC236}">
                  <a16:creationId xmlns:a16="http://schemas.microsoft.com/office/drawing/2014/main" id="{505749EF-692B-2E47-A4AD-58EB608E0392}"/>
                </a:ext>
              </a:extLst>
            </p:cNvPr>
            <p:cNvCxnSpPr>
              <a:cxnSpLocks/>
            </p:cNvCxnSpPr>
            <p:nvPr/>
          </p:nvCxnSpPr>
          <p:spPr>
            <a:xfrm flipH="1">
              <a:off x="377397" y="402535"/>
              <a:ext cx="8667212" cy="0"/>
            </a:xfrm>
            <a:prstGeom prst="line">
              <a:avLst/>
            </a:prstGeom>
            <a:ln w="76200">
              <a:solidFill>
                <a:srgbClr val="00B5F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F944B30B-06BB-B646-9DC9-A415C939EE99}"/>
                </a:ext>
              </a:extLst>
            </p:cNvPr>
            <p:cNvCxnSpPr>
              <a:cxnSpLocks/>
            </p:cNvCxnSpPr>
            <p:nvPr/>
          </p:nvCxnSpPr>
          <p:spPr>
            <a:xfrm>
              <a:off x="411356" y="362779"/>
              <a:ext cx="0" cy="4466470"/>
            </a:xfrm>
            <a:prstGeom prst="line">
              <a:avLst/>
            </a:prstGeom>
            <a:ln w="76200">
              <a:solidFill>
                <a:srgbClr val="00B5F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DAFA8AE-692F-6646-B5FB-916386E5F31C}"/>
                </a:ext>
              </a:extLst>
            </p:cNvPr>
            <p:cNvCxnSpPr>
              <a:cxnSpLocks/>
            </p:cNvCxnSpPr>
            <p:nvPr/>
          </p:nvCxnSpPr>
          <p:spPr>
            <a:xfrm>
              <a:off x="11731833" y="2295939"/>
              <a:ext cx="0" cy="4189724"/>
            </a:xfrm>
            <a:prstGeom prst="line">
              <a:avLst/>
            </a:prstGeom>
            <a:ln w="76200">
              <a:solidFill>
                <a:srgbClr val="00B5F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930627D-4EE0-714B-99F7-E9E3142105DE}"/>
                </a:ext>
              </a:extLst>
            </p:cNvPr>
            <p:cNvCxnSpPr>
              <a:cxnSpLocks/>
            </p:cNvCxnSpPr>
            <p:nvPr/>
          </p:nvCxnSpPr>
          <p:spPr>
            <a:xfrm flipH="1">
              <a:off x="11310294" y="2329190"/>
              <a:ext cx="455111" cy="0"/>
            </a:xfrm>
            <a:prstGeom prst="line">
              <a:avLst/>
            </a:prstGeom>
            <a:ln w="76200">
              <a:solidFill>
                <a:srgbClr val="00B5F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FCCE329-65A1-804D-A950-6C42409FCA8C}"/>
                </a:ext>
              </a:extLst>
            </p:cNvPr>
            <p:cNvCxnSpPr>
              <a:cxnSpLocks/>
            </p:cNvCxnSpPr>
            <p:nvPr/>
          </p:nvCxnSpPr>
          <p:spPr>
            <a:xfrm>
              <a:off x="9027647" y="366738"/>
              <a:ext cx="0" cy="416029"/>
            </a:xfrm>
            <a:prstGeom prst="line">
              <a:avLst/>
            </a:prstGeom>
            <a:ln w="76200">
              <a:solidFill>
                <a:srgbClr val="00B5F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DA5494F-681B-1E43-82DB-DF46F10BF469}"/>
                </a:ext>
              </a:extLst>
            </p:cNvPr>
            <p:cNvCxnSpPr>
              <a:cxnSpLocks/>
            </p:cNvCxnSpPr>
            <p:nvPr/>
          </p:nvCxnSpPr>
          <p:spPr>
            <a:xfrm flipH="1">
              <a:off x="10306090" y="6452014"/>
              <a:ext cx="1459315" cy="0"/>
            </a:xfrm>
            <a:prstGeom prst="line">
              <a:avLst/>
            </a:prstGeom>
            <a:ln w="76200">
              <a:solidFill>
                <a:srgbClr val="00B5F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001845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4"/>
          <p:cNvSpPr txBox="1">
            <a:spLocks/>
          </p:cNvSpPr>
          <p:nvPr/>
        </p:nvSpPr>
        <p:spPr>
          <a:xfrm>
            <a:off x="4600936" y="6325535"/>
            <a:ext cx="2990128" cy="171842"/>
          </a:xfrm>
          <a:prstGeom prst="rect">
            <a:avLst/>
          </a:prstGeom>
        </p:spPr>
        <p:txBody>
          <a:bodyPr vert="horz" wrap="square" lIns="0" tIns="17780" rIns="0" bIns="0" rtlCol="0">
            <a:spAutoFit/>
          </a:bodyPr>
          <a:lstStyle/>
          <a:p>
            <a:pPr marL="12700" algn="ctr">
              <a:lnSpc>
                <a:spcPct val="100000"/>
              </a:lnSpc>
              <a:spcBef>
                <a:spcPts val="140"/>
              </a:spcBef>
            </a:pPr>
            <a:r>
              <a:rPr lang="en-US" sz="1000" spc="1000">
                <a:solidFill>
                  <a:schemeClr val="bg1"/>
                </a:solidFill>
                <a:uFillTx/>
                <a:latin typeface="Arial" panose="020B0604020202020204" pitchFamily="34" charset="0"/>
                <a:cs typeface="Arial" panose="020B0604020202020204" pitchFamily="34" charset="0"/>
              </a:rPr>
              <a:t>CONFIDENTIAL</a:t>
            </a:r>
            <a:endParaRPr sz="1000" spc="1000">
              <a:solidFill>
                <a:schemeClr val="bg1"/>
              </a:solidFill>
              <a:uFillTx/>
              <a:latin typeface="Arial" panose="020B060402020202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506FF3F3-5CAF-BE4E-9B90-CDCEC1B007A3}"/>
              </a:ext>
            </a:extLst>
          </p:cNvPr>
          <p:cNvGrpSpPr/>
          <p:nvPr/>
        </p:nvGrpSpPr>
        <p:grpSpPr>
          <a:xfrm rot="10800000">
            <a:off x="310896" y="301751"/>
            <a:ext cx="11539728" cy="6279135"/>
            <a:chOff x="937463" y="224115"/>
            <a:chExt cx="11539728" cy="5767038"/>
          </a:xfrm>
        </p:grpSpPr>
        <p:cxnSp>
          <p:nvCxnSpPr>
            <p:cNvPr id="18" name="Straight Connector 17">
              <a:extLst>
                <a:ext uri="{FF2B5EF4-FFF2-40B4-BE49-F238E27FC236}">
                  <a16:creationId xmlns:a16="http://schemas.microsoft.com/office/drawing/2014/main" id="{7276DB78-0AAB-5843-ADE3-E2B548A9EC26}"/>
                </a:ext>
              </a:extLst>
            </p:cNvPr>
            <p:cNvCxnSpPr>
              <a:cxnSpLocks/>
            </p:cNvCxnSpPr>
            <p:nvPr/>
          </p:nvCxnSpPr>
          <p:spPr>
            <a:xfrm rot="10800000" flipV="1">
              <a:off x="2880390" y="5582297"/>
              <a:ext cx="0" cy="40311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42DB757-E99B-8C4F-8414-93813791DD16}"/>
                </a:ext>
              </a:extLst>
            </p:cNvPr>
            <p:cNvCxnSpPr>
              <a:cxnSpLocks/>
            </p:cNvCxnSpPr>
            <p:nvPr/>
          </p:nvCxnSpPr>
          <p:spPr>
            <a:xfrm rot="10800000">
              <a:off x="2848560" y="5953809"/>
              <a:ext cx="961948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EF07810-F55E-6143-B86A-64DCFFD14EE7}"/>
                </a:ext>
              </a:extLst>
            </p:cNvPr>
            <p:cNvCxnSpPr>
              <a:cxnSpLocks/>
            </p:cNvCxnSpPr>
            <p:nvPr/>
          </p:nvCxnSpPr>
          <p:spPr>
            <a:xfrm rot="10800000">
              <a:off x="937463" y="256947"/>
              <a:ext cx="1153972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0EC33D1-E1E3-7447-A42A-65584A0F96E4}"/>
                </a:ext>
              </a:extLst>
            </p:cNvPr>
            <p:cNvCxnSpPr>
              <a:cxnSpLocks/>
            </p:cNvCxnSpPr>
            <p:nvPr/>
          </p:nvCxnSpPr>
          <p:spPr>
            <a:xfrm rot="10800000" flipV="1">
              <a:off x="973737" y="229948"/>
              <a:ext cx="0" cy="576120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9C161615-D746-DD4D-A8FC-0A759DEF9887}"/>
                </a:ext>
              </a:extLst>
            </p:cNvPr>
            <p:cNvCxnSpPr>
              <a:cxnSpLocks/>
            </p:cNvCxnSpPr>
            <p:nvPr/>
          </p:nvCxnSpPr>
          <p:spPr>
            <a:xfrm rot="10800000" flipV="1">
              <a:off x="12440615" y="224115"/>
              <a:ext cx="0" cy="106657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9E8FF250-F2FF-B54D-922B-78C2E9EBE42B}"/>
                </a:ext>
              </a:extLst>
            </p:cNvPr>
            <p:cNvCxnSpPr>
              <a:cxnSpLocks/>
            </p:cNvCxnSpPr>
            <p:nvPr/>
          </p:nvCxnSpPr>
          <p:spPr>
            <a:xfrm rot="10800000" flipV="1">
              <a:off x="12437464" y="1660729"/>
              <a:ext cx="0" cy="432510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9588708-F6EC-CD40-940B-865F23F67D9B}"/>
                </a:ext>
              </a:extLst>
            </p:cNvPr>
            <p:cNvCxnSpPr>
              <a:cxnSpLocks/>
            </p:cNvCxnSpPr>
            <p:nvPr/>
          </p:nvCxnSpPr>
          <p:spPr>
            <a:xfrm rot="10800000">
              <a:off x="11980637" y="1259610"/>
              <a:ext cx="49037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FEA5BCF8-B8C3-EF41-8687-4AE9C9C96E52}"/>
                </a:ext>
              </a:extLst>
            </p:cNvPr>
            <p:cNvCxnSpPr>
              <a:cxnSpLocks/>
            </p:cNvCxnSpPr>
            <p:nvPr/>
          </p:nvCxnSpPr>
          <p:spPr>
            <a:xfrm rot="10800000">
              <a:off x="939014" y="5953809"/>
              <a:ext cx="150177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7" name="TextBox 26">
            <a:extLst>
              <a:ext uri="{FF2B5EF4-FFF2-40B4-BE49-F238E27FC236}">
                <a16:creationId xmlns:a16="http://schemas.microsoft.com/office/drawing/2014/main" id="{6617C290-C734-45AE-82F0-CCA556E74481}"/>
              </a:ext>
            </a:extLst>
          </p:cNvPr>
          <p:cNvSpPr txBox="1"/>
          <p:nvPr/>
        </p:nvSpPr>
        <p:spPr>
          <a:xfrm>
            <a:off x="1066698" y="877659"/>
            <a:ext cx="10058603" cy="5262979"/>
          </a:xfrm>
          <a:prstGeom prst="rect">
            <a:avLst/>
          </a:prstGeom>
          <a:noFill/>
        </p:spPr>
        <p:txBody>
          <a:bodyPr wrap="square" rtlCol="0">
            <a:spAutoFit/>
          </a:bodyPr>
          <a:lstStyle/>
          <a:p>
            <a:pPr defTabSz="457200"/>
            <a:r>
              <a:rPr lang="en-US" sz="1600" dirty="0">
                <a:solidFill>
                  <a:srgbClr val="3D3937">
                    <a:lumMod val="50000"/>
                  </a:srgbClr>
                </a:solidFill>
                <a:latin typeface="Arial" panose="020B0604020202020204" pitchFamily="34" charset="0"/>
                <a:cs typeface="Arial" panose="020B0604020202020204" pitchFamily="34" charset="0"/>
              </a:rPr>
              <a:t>©2021 American Clean Power Association.  All rights reserved.  You may download, reproduce and print these guidelines and any portion hereof (the “Document”) for internal use only (which use may include internal use by employees of your company), and, by downloading or accessing the Document, you agree: (i) that you shall not sell or otherwise engage in any distribution of this Document; (ii) that you shall not make any alterations, modifications, deletions or other changes to this Document without the express written consent of American Clean Power Association (“ACP”); and (iii) to indemnify and hold ACP harmless for any loss or damage, including reasonable attorney's fees, that the ACP may incur, directly or indirectly, as a result of your use of this Document.    </a:t>
            </a:r>
          </a:p>
          <a:p>
            <a:pPr defTabSz="457200"/>
            <a:endParaRPr lang="en-US" sz="1600" dirty="0">
              <a:solidFill>
                <a:srgbClr val="3D3937">
                  <a:lumMod val="50000"/>
                </a:srgbClr>
              </a:solidFill>
              <a:latin typeface="Arial" panose="020B0604020202020204" pitchFamily="34" charset="0"/>
              <a:cs typeface="Arial" panose="020B0604020202020204" pitchFamily="34" charset="0"/>
            </a:endParaRPr>
          </a:p>
          <a:p>
            <a:pPr defTabSz="457200"/>
            <a:endParaRPr lang="en-US" sz="1600" dirty="0">
              <a:solidFill>
                <a:srgbClr val="3D3937">
                  <a:lumMod val="50000"/>
                </a:srgbClr>
              </a:solidFill>
              <a:latin typeface="Arial" panose="020B0604020202020204" pitchFamily="34" charset="0"/>
              <a:cs typeface="Arial" panose="020B0604020202020204" pitchFamily="34" charset="0"/>
            </a:endParaRPr>
          </a:p>
          <a:p>
            <a:pPr defTabSz="457200"/>
            <a:r>
              <a:rPr lang="en-US" sz="1600" dirty="0">
                <a:solidFill>
                  <a:srgbClr val="3D3937">
                    <a:lumMod val="50000"/>
                  </a:srgbClr>
                </a:solidFill>
                <a:latin typeface="Arial" panose="020B0604020202020204" pitchFamily="34" charset="0"/>
                <a:cs typeface="Arial" panose="020B0604020202020204" pitchFamily="34" charset="0"/>
              </a:rPr>
              <a:t>ACP assumes no liability for reliance on the contents of this document.  ACP is providing this document for reference only in furtherance of ACP’s nonprofit and tax-exempt mission.  ACP makes no representation or warranty about the information contained in this document, including, without limitation, the suitability of the information contained in this document for any purpose.  It is offered only as general guidance and does not constitute legal, medical, or professional advice.  This document is not intended to, nor does it, include information regarding safe operations and maintenance practices.  Any recommended practices, guidance or standards contained in this document should be considered on a case by case basis and used in accordance with your company's internal safety and other operating requirements as well as all applicable laws, regulations and recommended practices addressing safety and regulatory compliance (such as OSHA and ANSI requirements).  You should consider seeking legal or professional advice on all matters concerning safety and regulatory compliance.</a:t>
            </a:r>
          </a:p>
        </p:txBody>
      </p:sp>
    </p:spTree>
    <p:extLst>
      <p:ext uri="{BB962C8B-B14F-4D97-AF65-F5344CB8AC3E}">
        <p14:creationId xmlns:p14="http://schemas.microsoft.com/office/powerpoint/2010/main" val="22840822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4"/>
          <p:cNvSpPr txBox="1">
            <a:spLocks/>
          </p:cNvSpPr>
          <p:nvPr/>
        </p:nvSpPr>
        <p:spPr>
          <a:xfrm>
            <a:off x="4600936" y="6325535"/>
            <a:ext cx="2990128" cy="171842"/>
          </a:xfrm>
          <a:prstGeom prst="rect">
            <a:avLst/>
          </a:prstGeom>
        </p:spPr>
        <p:txBody>
          <a:bodyPr vert="horz" wrap="square" lIns="0" tIns="17780" rIns="0" bIns="0" rtlCol="0">
            <a:spAutoFit/>
          </a:bodyPr>
          <a:lstStyle/>
          <a:p>
            <a:pPr marL="12700" algn="ctr">
              <a:lnSpc>
                <a:spcPct val="100000"/>
              </a:lnSpc>
              <a:spcBef>
                <a:spcPts val="140"/>
              </a:spcBef>
            </a:pPr>
            <a:r>
              <a:rPr lang="en-US" sz="1000" spc="1000">
                <a:solidFill>
                  <a:schemeClr val="bg1"/>
                </a:solidFill>
                <a:uFillTx/>
                <a:latin typeface="Arial" panose="020B0604020202020204" pitchFamily="34" charset="0"/>
                <a:cs typeface="Arial" panose="020B0604020202020204" pitchFamily="34" charset="0"/>
              </a:rPr>
              <a:t>CONFIDENTIAL</a:t>
            </a:r>
            <a:endParaRPr sz="1000" spc="1000">
              <a:solidFill>
                <a:schemeClr val="bg1"/>
              </a:solidFill>
              <a:uFillTx/>
              <a:latin typeface="Arial" panose="020B0604020202020204" pitchFamily="34" charset="0"/>
              <a:cs typeface="Arial" panose="020B0604020202020204" pitchFamily="34" charset="0"/>
            </a:endParaRPr>
          </a:p>
        </p:txBody>
      </p:sp>
      <p:sp>
        <p:nvSpPr>
          <p:cNvPr id="11" name="object 5"/>
          <p:cNvSpPr txBox="1">
            <a:spLocks/>
          </p:cNvSpPr>
          <p:nvPr/>
        </p:nvSpPr>
        <p:spPr>
          <a:xfrm>
            <a:off x="310896" y="463789"/>
            <a:ext cx="5612185" cy="504625"/>
          </a:xfrm>
          <a:prstGeom prst="rect">
            <a:avLst/>
          </a:prstGeom>
        </p:spPr>
        <p:txBody>
          <a:bodyPr vert="horz" wrap="square" lIns="0" tIns="12065" rIns="0" bIns="0" rtlCol="0">
            <a:spAutoFit/>
          </a:bodyPr>
          <a:lstStyle/>
          <a:p>
            <a:pPr marL="12700" marR="5080">
              <a:lnSpc>
                <a:spcPct val="80000"/>
              </a:lnSpc>
              <a:spcBef>
                <a:spcPts val="95"/>
              </a:spcBef>
            </a:pPr>
            <a:r>
              <a:rPr lang="en-US" sz="4000" b="1" spc="-150" dirty="0">
                <a:solidFill>
                  <a:srgbClr val="05B5F1"/>
                </a:solidFill>
                <a:latin typeface="Arial" panose="020B0604020202020204" pitchFamily="34" charset="0"/>
                <a:cs typeface="Arial" panose="020B0604020202020204" pitchFamily="34" charset="0"/>
              </a:rPr>
              <a:t>How Cold is too Cold?</a:t>
            </a:r>
          </a:p>
        </p:txBody>
      </p:sp>
      <p:grpSp>
        <p:nvGrpSpPr>
          <p:cNvPr id="16" name="Group 15">
            <a:extLst>
              <a:ext uri="{FF2B5EF4-FFF2-40B4-BE49-F238E27FC236}">
                <a16:creationId xmlns:a16="http://schemas.microsoft.com/office/drawing/2014/main" id="{EB0E59F7-9975-344B-9015-BABEA85A2AD3}"/>
              </a:ext>
            </a:extLst>
          </p:cNvPr>
          <p:cNvGrpSpPr/>
          <p:nvPr/>
        </p:nvGrpSpPr>
        <p:grpSpPr>
          <a:xfrm rot="10800000">
            <a:off x="310896" y="301751"/>
            <a:ext cx="11539728" cy="6279135"/>
            <a:chOff x="937463" y="224115"/>
            <a:chExt cx="11539728" cy="5767038"/>
          </a:xfrm>
        </p:grpSpPr>
        <p:cxnSp>
          <p:nvCxnSpPr>
            <p:cNvPr id="17" name="Straight Connector 16">
              <a:extLst>
                <a:ext uri="{FF2B5EF4-FFF2-40B4-BE49-F238E27FC236}">
                  <a16:creationId xmlns:a16="http://schemas.microsoft.com/office/drawing/2014/main" id="{B7E6C8D3-86F0-1149-A733-E8A1B205CF33}"/>
                </a:ext>
              </a:extLst>
            </p:cNvPr>
            <p:cNvCxnSpPr>
              <a:cxnSpLocks/>
            </p:cNvCxnSpPr>
            <p:nvPr/>
          </p:nvCxnSpPr>
          <p:spPr>
            <a:xfrm rot="10800000" flipV="1">
              <a:off x="2880390" y="5582297"/>
              <a:ext cx="0" cy="40311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6F3E2B7-1755-884B-A0CB-745E3269CC0E}"/>
                </a:ext>
              </a:extLst>
            </p:cNvPr>
            <p:cNvCxnSpPr>
              <a:cxnSpLocks/>
            </p:cNvCxnSpPr>
            <p:nvPr/>
          </p:nvCxnSpPr>
          <p:spPr>
            <a:xfrm rot="10800000">
              <a:off x="2848560" y="5953809"/>
              <a:ext cx="577029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87A9EDA-66E7-0540-ADB9-A608FC2A8D8D}"/>
                </a:ext>
              </a:extLst>
            </p:cNvPr>
            <p:cNvCxnSpPr>
              <a:cxnSpLocks/>
            </p:cNvCxnSpPr>
            <p:nvPr/>
          </p:nvCxnSpPr>
          <p:spPr>
            <a:xfrm rot="10800000">
              <a:off x="937463" y="256947"/>
              <a:ext cx="1153972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73DA4EE-8EFA-184D-B053-739E00FD6422}"/>
                </a:ext>
              </a:extLst>
            </p:cNvPr>
            <p:cNvCxnSpPr>
              <a:cxnSpLocks/>
            </p:cNvCxnSpPr>
            <p:nvPr/>
          </p:nvCxnSpPr>
          <p:spPr>
            <a:xfrm rot="10800000" flipV="1">
              <a:off x="973737" y="229948"/>
              <a:ext cx="0" cy="576120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3FB0C4C-1E81-C04D-8B99-CF6098A5AE6C}"/>
                </a:ext>
              </a:extLst>
            </p:cNvPr>
            <p:cNvCxnSpPr>
              <a:cxnSpLocks/>
            </p:cNvCxnSpPr>
            <p:nvPr/>
          </p:nvCxnSpPr>
          <p:spPr>
            <a:xfrm rot="10800000" flipV="1">
              <a:off x="12440615" y="224115"/>
              <a:ext cx="0" cy="515080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A5F49C8-260D-C043-8C14-7109BF285E04}"/>
                </a:ext>
              </a:extLst>
            </p:cNvPr>
            <p:cNvCxnSpPr>
              <a:cxnSpLocks/>
            </p:cNvCxnSpPr>
            <p:nvPr/>
          </p:nvCxnSpPr>
          <p:spPr>
            <a:xfrm rot="10800000">
              <a:off x="11980637" y="5344777"/>
              <a:ext cx="49037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8270C0F-88CA-224B-9338-8459D18373BF}"/>
                </a:ext>
              </a:extLst>
            </p:cNvPr>
            <p:cNvCxnSpPr>
              <a:cxnSpLocks/>
            </p:cNvCxnSpPr>
            <p:nvPr/>
          </p:nvCxnSpPr>
          <p:spPr>
            <a:xfrm rot="10800000">
              <a:off x="939014" y="5953809"/>
              <a:ext cx="150177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4BADC85A-E8D0-4CEB-801E-910CFED64540}"/>
              </a:ext>
            </a:extLst>
          </p:cNvPr>
          <p:cNvSpPr txBox="1"/>
          <p:nvPr/>
        </p:nvSpPr>
        <p:spPr>
          <a:xfrm>
            <a:off x="4118113" y="2951922"/>
            <a:ext cx="3955774" cy="369332"/>
          </a:xfrm>
          <a:prstGeom prst="rect">
            <a:avLst/>
          </a:prstGeom>
        </p:spPr>
        <p:txBody>
          <a:bodyPr wrap="square" rtlCol="0">
            <a:spAutoFit/>
          </a:bodyPr>
          <a:lstStyle/>
          <a:p>
            <a:pPr algn="ctr"/>
            <a:r>
              <a:rPr lang="en-US" b="1">
                <a:solidFill>
                  <a:schemeClr val="bg1"/>
                </a:solidFill>
                <a:latin typeface="Arial" panose="020B0604020202020204" pitchFamily="34" charset="0"/>
                <a:cs typeface="Arial" panose="020B0604020202020204" pitchFamily="34" charset="0"/>
              </a:rPr>
              <a:t>Embed Video or Place Photo Here</a:t>
            </a:r>
          </a:p>
        </p:txBody>
      </p:sp>
      <p:sp>
        <p:nvSpPr>
          <p:cNvPr id="13" name="TextBox 12">
            <a:extLst>
              <a:ext uri="{FF2B5EF4-FFF2-40B4-BE49-F238E27FC236}">
                <a16:creationId xmlns:a16="http://schemas.microsoft.com/office/drawing/2014/main" id="{830F21AC-0B6C-4BA3-A9EE-5D469E7D9E9A}"/>
              </a:ext>
            </a:extLst>
          </p:cNvPr>
          <p:cNvSpPr txBox="1"/>
          <p:nvPr/>
        </p:nvSpPr>
        <p:spPr>
          <a:xfrm>
            <a:off x="965457" y="1445681"/>
            <a:ext cx="7562091" cy="3970318"/>
          </a:xfrm>
          <a:prstGeom prst="rect">
            <a:avLst/>
          </a:prstGeom>
          <a:noFill/>
        </p:spPr>
        <p:txBody>
          <a:bodyPr wrap="square" rtlCol="0">
            <a:spAutoFit/>
          </a:bodyPr>
          <a:lstStyle/>
          <a:p>
            <a:pPr marL="342900"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Extreme cold and its effects can vary depending on location.</a:t>
            </a:r>
          </a:p>
          <a:p>
            <a:r>
              <a:rPr lang="en-US" sz="2800" dirty="0">
                <a:latin typeface="Arial" panose="020B0604020202020204" pitchFamily="34" charset="0"/>
                <a:cs typeface="Arial" panose="020B0604020202020204" pitchFamily="34" charset="0"/>
              </a:rPr>
              <a:t> </a:t>
            </a:r>
          </a:p>
          <a:p>
            <a:pPr marL="342900"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A cold environment forces the body to work harder to maintain its temperature. </a:t>
            </a:r>
          </a:p>
          <a:p>
            <a:endParaRPr lang="en-US" sz="28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Cold stress occurs by driving down the skin temperature and eventually the internal body temperature (core temperature). </a:t>
            </a:r>
          </a:p>
        </p:txBody>
      </p:sp>
      <p:pic>
        <p:nvPicPr>
          <p:cNvPr id="14" name="Picture 13">
            <a:extLst>
              <a:ext uri="{FF2B5EF4-FFF2-40B4-BE49-F238E27FC236}">
                <a16:creationId xmlns:a16="http://schemas.microsoft.com/office/drawing/2014/main" id="{04E93119-33F7-461F-89B9-936A6A24AD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02267" y="1569255"/>
            <a:ext cx="1874520" cy="3749040"/>
          </a:xfrm>
          <a:prstGeom prst="rect">
            <a:avLst/>
          </a:prstGeom>
        </p:spPr>
      </p:pic>
    </p:spTree>
    <p:extLst>
      <p:ext uri="{BB962C8B-B14F-4D97-AF65-F5344CB8AC3E}">
        <p14:creationId xmlns:p14="http://schemas.microsoft.com/office/powerpoint/2010/main" val="15651526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4"/>
          <p:cNvSpPr txBox="1">
            <a:spLocks/>
          </p:cNvSpPr>
          <p:nvPr/>
        </p:nvSpPr>
        <p:spPr>
          <a:xfrm>
            <a:off x="4600936" y="6325535"/>
            <a:ext cx="2990128" cy="171842"/>
          </a:xfrm>
          <a:prstGeom prst="rect">
            <a:avLst/>
          </a:prstGeom>
        </p:spPr>
        <p:txBody>
          <a:bodyPr vert="horz" wrap="square" lIns="0" tIns="17780" rIns="0" bIns="0" rtlCol="0">
            <a:spAutoFit/>
          </a:bodyPr>
          <a:lstStyle/>
          <a:p>
            <a:pPr marL="12700" algn="ctr">
              <a:lnSpc>
                <a:spcPct val="100000"/>
              </a:lnSpc>
              <a:spcBef>
                <a:spcPts val="140"/>
              </a:spcBef>
            </a:pPr>
            <a:r>
              <a:rPr lang="en-US" sz="1000" spc="1000">
                <a:solidFill>
                  <a:schemeClr val="bg1"/>
                </a:solidFill>
                <a:uFillTx/>
                <a:latin typeface="Arial" panose="020B0604020202020204" pitchFamily="34" charset="0"/>
                <a:cs typeface="Arial" panose="020B0604020202020204" pitchFamily="34" charset="0"/>
              </a:rPr>
              <a:t>CONFIDENTIAL</a:t>
            </a:r>
            <a:endParaRPr sz="1000" spc="1000">
              <a:solidFill>
                <a:schemeClr val="bg1"/>
              </a:solidFill>
              <a:uFillTx/>
              <a:latin typeface="Arial" panose="020B0604020202020204" pitchFamily="34" charset="0"/>
              <a:cs typeface="Arial" panose="020B0604020202020204" pitchFamily="34" charset="0"/>
            </a:endParaRPr>
          </a:p>
        </p:txBody>
      </p:sp>
      <p:sp>
        <p:nvSpPr>
          <p:cNvPr id="11" name="object 5"/>
          <p:cNvSpPr txBox="1">
            <a:spLocks/>
          </p:cNvSpPr>
          <p:nvPr/>
        </p:nvSpPr>
        <p:spPr>
          <a:xfrm>
            <a:off x="310896" y="463789"/>
            <a:ext cx="5612185" cy="504625"/>
          </a:xfrm>
          <a:prstGeom prst="rect">
            <a:avLst/>
          </a:prstGeom>
        </p:spPr>
        <p:txBody>
          <a:bodyPr vert="horz" wrap="square" lIns="0" tIns="12065" rIns="0" bIns="0" rtlCol="0">
            <a:spAutoFit/>
          </a:bodyPr>
          <a:lstStyle/>
          <a:p>
            <a:pPr marL="12700" marR="5080">
              <a:lnSpc>
                <a:spcPct val="80000"/>
              </a:lnSpc>
              <a:spcBef>
                <a:spcPts val="95"/>
              </a:spcBef>
            </a:pPr>
            <a:r>
              <a:rPr lang="en-US" sz="4000" b="1" spc="-150" dirty="0">
                <a:solidFill>
                  <a:srgbClr val="05B5F1"/>
                </a:solidFill>
                <a:latin typeface="Arial" panose="020B0604020202020204" pitchFamily="34" charset="0"/>
                <a:cs typeface="Arial" panose="020B0604020202020204" pitchFamily="34" charset="0"/>
              </a:rPr>
              <a:t>On the Job</a:t>
            </a:r>
          </a:p>
        </p:txBody>
      </p:sp>
      <p:grpSp>
        <p:nvGrpSpPr>
          <p:cNvPr id="16" name="Group 15">
            <a:extLst>
              <a:ext uri="{FF2B5EF4-FFF2-40B4-BE49-F238E27FC236}">
                <a16:creationId xmlns:a16="http://schemas.microsoft.com/office/drawing/2014/main" id="{EB0E59F7-9975-344B-9015-BABEA85A2AD3}"/>
              </a:ext>
            </a:extLst>
          </p:cNvPr>
          <p:cNvGrpSpPr/>
          <p:nvPr/>
        </p:nvGrpSpPr>
        <p:grpSpPr>
          <a:xfrm rot="10800000">
            <a:off x="310896" y="301751"/>
            <a:ext cx="11539728" cy="6279135"/>
            <a:chOff x="937463" y="224115"/>
            <a:chExt cx="11539728" cy="5767038"/>
          </a:xfrm>
        </p:grpSpPr>
        <p:cxnSp>
          <p:nvCxnSpPr>
            <p:cNvPr id="17" name="Straight Connector 16">
              <a:extLst>
                <a:ext uri="{FF2B5EF4-FFF2-40B4-BE49-F238E27FC236}">
                  <a16:creationId xmlns:a16="http://schemas.microsoft.com/office/drawing/2014/main" id="{B7E6C8D3-86F0-1149-A733-E8A1B205CF33}"/>
                </a:ext>
              </a:extLst>
            </p:cNvPr>
            <p:cNvCxnSpPr>
              <a:cxnSpLocks/>
            </p:cNvCxnSpPr>
            <p:nvPr/>
          </p:nvCxnSpPr>
          <p:spPr>
            <a:xfrm rot="10800000" flipV="1">
              <a:off x="2880390" y="5582297"/>
              <a:ext cx="0" cy="40311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6F3E2B7-1755-884B-A0CB-745E3269CC0E}"/>
                </a:ext>
              </a:extLst>
            </p:cNvPr>
            <p:cNvCxnSpPr>
              <a:cxnSpLocks/>
            </p:cNvCxnSpPr>
            <p:nvPr/>
          </p:nvCxnSpPr>
          <p:spPr>
            <a:xfrm rot="10800000">
              <a:off x="2848560" y="5953809"/>
              <a:ext cx="577029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87A9EDA-66E7-0540-ADB9-A608FC2A8D8D}"/>
                </a:ext>
              </a:extLst>
            </p:cNvPr>
            <p:cNvCxnSpPr>
              <a:cxnSpLocks/>
            </p:cNvCxnSpPr>
            <p:nvPr/>
          </p:nvCxnSpPr>
          <p:spPr>
            <a:xfrm rot="10800000">
              <a:off x="937463" y="256947"/>
              <a:ext cx="1153972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73DA4EE-8EFA-184D-B053-739E00FD6422}"/>
                </a:ext>
              </a:extLst>
            </p:cNvPr>
            <p:cNvCxnSpPr>
              <a:cxnSpLocks/>
            </p:cNvCxnSpPr>
            <p:nvPr/>
          </p:nvCxnSpPr>
          <p:spPr>
            <a:xfrm rot="10800000" flipV="1">
              <a:off x="973737" y="229948"/>
              <a:ext cx="0" cy="576120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3FB0C4C-1E81-C04D-8B99-CF6098A5AE6C}"/>
                </a:ext>
              </a:extLst>
            </p:cNvPr>
            <p:cNvCxnSpPr>
              <a:cxnSpLocks/>
            </p:cNvCxnSpPr>
            <p:nvPr/>
          </p:nvCxnSpPr>
          <p:spPr>
            <a:xfrm rot="10800000" flipV="1">
              <a:off x="12440615" y="224115"/>
              <a:ext cx="0" cy="515080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A5F49C8-260D-C043-8C14-7109BF285E04}"/>
                </a:ext>
              </a:extLst>
            </p:cNvPr>
            <p:cNvCxnSpPr>
              <a:cxnSpLocks/>
            </p:cNvCxnSpPr>
            <p:nvPr/>
          </p:nvCxnSpPr>
          <p:spPr>
            <a:xfrm rot="10800000">
              <a:off x="11980637" y="5344777"/>
              <a:ext cx="49037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8270C0F-88CA-224B-9338-8459D18373BF}"/>
                </a:ext>
              </a:extLst>
            </p:cNvPr>
            <p:cNvCxnSpPr>
              <a:cxnSpLocks/>
            </p:cNvCxnSpPr>
            <p:nvPr/>
          </p:nvCxnSpPr>
          <p:spPr>
            <a:xfrm rot="10800000">
              <a:off x="939014" y="5953809"/>
              <a:ext cx="150177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4BADC85A-E8D0-4CEB-801E-910CFED64540}"/>
              </a:ext>
            </a:extLst>
          </p:cNvPr>
          <p:cNvSpPr txBox="1"/>
          <p:nvPr/>
        </p:nvSpPr>
        <p:spPr>
          <a:xfrm>
            <a:off x="4118113" y="2951922"/>
            <a:ext cx="3955774" cy="369332"/>
          </a:xfrm>
          <a:prstGeom prst="rect">
            <a:avLst/>
          </a:prstGeom>
        </p:spPr>
        <p:txBody>
          <a:bodyPr wrap="square" rtlCol="0">
            <a:spAutoFit/>
          </a:bodyPr>
          <a:lstStyle/>
          <a:p>
            <a:pPr algn="ctr"/>
            <a:r>
              <a:rPr lang="en-US" b="1">
                <a:solidFill>
                  <a:schemeClr val="bg1"/>
                </a:solidFill>
                <a:latin typeface="Arial" panose="020B0604020202020204" pitchFamily="34" charset="0"/>
                <a:cs typeface="Arial" panose="020B0604020202020204" pitchFamily="34" charset="0"/>
              </a:rPr>
              <a:t>Embed Video or Place Photo Here</a:t>
            </a:r>
          </a:p>
        </p:txBody>
      </p:sp>
      <p:sp>
        <p:nvSpPr>
          <p:cNvPr id="15" name="TextBox 14">
            <a:extLst>
              <a:ext uri="{FF2B5EF4-FFF2-40B4-BE49-F238E27FC236}">
                <a16:creationId xmlns:a16="http://schemas.microsoft.com/office/drawing/2014/main" id="{A27AAB75-0443-42F8-ABC3-E2C060793C56}"/>
              </a:ext>
            </a:extLst>
          </p:cNvPr>
          <p:cNvSpPr txBox="1"/>
          <p:nvPr/>
        </p:nvSpPr>
        <p:spPr>
          <a:xfrm>
            <a:off x="548083" y="1229980"/>
            <a:ext cx="11095833" cy="4832092"/>
          </a:xfrm>
          <a:prstGeom prst="rect">
            <a:avLst/>
          </a:prstGeom>
          <a:noFill/>
        </p:spPr>
        <p:txBody>
          <a:bodyPr wrap="square" rtlCol="0">
            <a:spAutoFit/>
          </a:bodyPr>
          <a:lstStyle/>
          <a:p>
            <a:pPr marL="342900"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Many people are exposed to cold temperatures and winter weather conditions on the job, both indoor and outdoor environments. </a:t>
            </a:r>
          </a:p>
          <a:p>
            <a:pPr marL="342900" indent="-342900">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Remember to check the temperature ratings for the common types of equipment and PPE that your teams are using in the field to ensure they are within the appropriate operational requirements/specifications.</a:t>
            </a:r>
          </a:p>
          <a:p>
            <a:pPr marL="342900" indent="-342900">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Please take note of wind specific activities that may be exacerbated by cold weather conditions when working at height, coming in contact with metal surfaces, </a:t>
            </a:r>
            <a:r>
              <a:rPr lang="en-US" sz="2800" dirty="0" err="1">
                <a:latin typeface="Arial" panose="020B0604020202020204" pitchFamily="34" charset="0"/>
                <a:cs typeface="Arial" panose="020B0604020202020204" pitchFamily="34" charset="0"/>
              </a:rPr>
              <a:t>etc</a:t>
            </a:r>
            <a:r>
              <a:rPr lang="en-US" sz="28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859749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4"/>
          <p:cNvSpPr txBox="1">
            <a:spLocks/>
          </p:cNvSpPr>
          <p:nvPr/>
        </p:nvSpPr>
        <p:spPr>
          <a:xfrm>
            <a:off x="4600936" y="6325535"/>
            <a:ext cx="2990128" cy="171842"/>
          </a:xfrm>
          <a:prstGeom prst="rect">
            <a:avLst/>
          </a:prstGeom>
        </p:spPr>
        <p:txBody>
          <a:bodyPr vert="horz" wrap="square" lIns="0" tIns="17780" rIns="0" bIns="0" rtlCol="0">
            <a:spAutoFit/>
          </a:bodyPr>
          <a:lstStyle/>
          <a:p>
            <a:pPr marL="12700" marR="0" lvl="0" indent="0" algn="ctr" defTabSz="914400" rtl="0" eaLnBrk="1" fontAlgn="auto" latinLnBrk="0" hangingPunct="1">
              <a:lnSpc>
                <a:spcPct val="100000"/>
              </a:lnSpc>
              <a:spcBef>
                <a:spcPts val="140"/>
              </a:spcBef>
              <a:spcAft>
                <a:spcPts val="0"/>
              </a:spcAft>
              <a:buClrTx/>
              <a:buSzTx/>
              <a:buFontTx/>
              <a:buNone/>
              <a:tabLst/>
              <a:defRPr/>
            </a:pPr>
            <a:r>
              <a:rPr kumimoji="0" lang="en-US"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CONFIDENTIAL</a:t>
            </a:r>
            <a:endParaRPr kumimoji="0"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1" name="object 5"/>
          <p:cNvSpPr txBox="1">
            <a:spLocks/>
          </p:cNvSpPr>
          <p:nvPr/>
        </p:nvSpPr>
        <p:spPr>
          <a:xfrm>
            <a:off x="310896" y="463789"/>
            <a:ext cx="5612185" cy="504625"/>
          </a:xfrm>
          <a:prstGeom prst="rect">
            <a:avLst/>
          </a:prstGeom>
        </p:spPr>
        <p:txBody>
          <a:bodyPr vert="horz" wrap="square" lIns="0" tIns="12065" rIns="0" bIns="0" rtlCol="0">
            <a:spAutoFit/>
          </a:bodyPr>
          <a:lstStyle/>
          <a:p>
            <a:pPr marL="12700" marR="5080" lvl="0" indent="0" algn="l" defTabSz="914400" rtl="0" eaLnBrk="1" fontAlgn="auto" latinLnBrk="0" hangingPunct="1">
              <a:lnSpc>
                <a:spcPct val="80000"/>
              </a:lnSpc>
              <a:spcBef>
                <a:spcPts val="95"/>
              </a:spcBef>
              <a:spcAft>
                <a:spcPts val="0"/>
              </a:spcAft>
              <a:buClrTx/>
              <a:buSzTx/>
              <a:buFontTx/>
              <a:buNone/>
              <a:tabLst/>
              <a:defRPr/>
            </a:pPr>
            <a:r>
              <a:rPr kumimoji="0" lang="en-US" sz="4000" b="1" i="0" u="none" strike="noStrike" kern="1200" cap="none" spc="-150" normalizeH="0" baseline="0" noProof="0" dirty="0">
                <a:ln>
                  <a:noFill/>
                </a:ln>
                <a:solidFill>
                  <a:srgbClr val="05B5F1"/>
                </a:solidFill>
                <a:effectLst/>
                <a:uLnTx/>
                <a:uFillTx/>
                <a:latin typeface="Arial" panose="020B0604020202020204" pitchFamily="34" charset="0"/>
                <a:ea typeface="+mn-ea"/>
                <a:cs typeface="Arial" panose="020B0604020202020204" pitchFamily="34" charset="0"/>
              </a:rPr>
              <a:t>On the Job</a:t>
            </a:r>
          </a:p>
        </p:txBody>
      </p:sp>
      <p:grpSp>
        <p:nvGrpSpPr>
          <p:cNvPr id="16" name="Group 15">
            <a:extLst>
              <a:ext uri="{FF2B5EF4-FFF2-40B4-BE49-F238E27FC236}">
                <a16:creationId xmlns:a16="http://schemas.microsoft.com/office/drawing/2014/main" id="{EB0E59F7-9975-344B-9015-BABEA85A2AD3}"/>
              </a:ext>
            </a:extLst>
          </p:cNvPr>
          <p:cNvGrpSpPr/>
          <p:nvPr/>
        </p:nvGrpSpPr>
        <p:grpSpPr>
          <a:xfrm rot="10800000">
            <a:off x="310896" y="301751"/>
            <a:ext cx="11539728" cy="6279135"/>
            <a:chOff x="937463" y="224115"/>
            <a:chExt cx="11539728" cy="5767038"/>
          </a:xfrm>
        </p:grpSpPr>
        <p:cxnSp>
          <p:nvCxnSpPr>
            <p:cNvPr id="17" name="Straight Connector 16">
              <a:extLst>
                <a:ext uri="{FF2B5EF4-FFF2-40B4-BE49-F238E27FC236}">
                  <a16:creationId xmlns:a16="http://schemas.microsoft.com/office/drawing/2014/main" id="{B7E6C8D3-86F0-1149-A733-E8A1B205CF33}"/>
                </a:ext>
              </a:extLst>
            </p:cNvPr>
            <p:cNvCxnSpPr>
              <a:cxnSpLocks/>
            </p:cNvCxnSpPr>
            <p:nvPr/>
          </p:nvCxnSpPr>
          <p:spPr>
            <a:xfrm rot="10800000" flipV="1">
              <a:off x="2880390" y="5582297"/>
              <a:ext cx="0" cy="40311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6F3E2B7-1755-884B-A0CB-745E3269CC0E}"/>
                </a:ext>
              </a:extLst>
            </p:cNvPr>
            <p:cNvCxnSpPr>
              <a:cxnSpLocks/>
            </p:cNvCxnSpPr>
            <p:nvPr/>
          </p:nvCxnSpPr>
          <p:spPr>
            <a:xfrm rot="10800000">
              <a:off x="2848560" y="5953809"/>
              <a:ext cx="577029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87A9EDA-66E7-0540-ADB9-A608FC2A8D8D}"/>
                </a:ext>
              </a:extLst>
            </p:cNvPr>
            <p:cNvCxnSpPr>
              <a:cxnSpLocks/>
            </p:cNvCxnSpPr>
            <p:nvPr/>
          </p:nvCxnSpPr>
          <p:spPr>
            <a:xfrm rot="10800000">
              <a:off x="937463" y="256947"/>
              <a:ext cx="1153972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73DA4EE-8EFA-184D-B053-739E00FD6422}"/>
                </a:ext>
              </a:extLst>
            </p:cNvPr>
            <p:cNvCxnSpPr>
              <a:cxnSpLocks/>
            </p:cNvCxnSpPr>
            <p:nvPr/>
          </p:nvCxnSpPr>
          <p:spPr>
            <a:xfrm rot="10800000" flipV="1">
              <a:off x="973737" y="229948"/>
              <a:ext cx="0" cy="576120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3FB0C4C-1E81-C04D-8B99-CF6098A5AE6C}"/>
                </a:ext>
              </a:extLst>
            </p:cNvPr>
            <p:cNvCxnSpPr>
              <a:cxnSpLocks/>
            </p:cNvCxnSpPr>
            <p:nvPr/>
          </p:nvCxnSpPr>
          <p:spPr>
            <a:xfrm rot="10800000" flipV="1">
              <a:off x="12440615" y="224115"/>
              <a:ext cx="0" cy="515080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A5F49C8-260D-C043-8C14-7109BF285E04}"/>
                </a:ext>
              </a:extLst>
            </p:cNvPr>
            <p:cNvCxnSpPr>
              <a:cxnSpLocks/>
            </p:cNvCxnSpPr>
            <p:nvPr/>
          </p:nvCxnSpPr>
          <p:spPr>
            <a:xfrm rot="10800000">
              <a:off x="11980637" y="5344777"/>
              <a:ext cx="49037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8270C0F-88CA-224B-9338-8459D18373BF}"/>
                </a:ext>
              </a:extLst>
            </p:cNvPr>
            <p:cNvCxnSpPr>
              <a:cxnSpLocks/>
            </p:cNvCxnSpPr>
            <p:nvPr/>
          </p:nvCxnSpPr>
          <p:spPr>
            <a:xfrm rot="10800000">
              <a:off x="939014" y="5953809"/>
              <a:ext cx="150177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4BADC85A-E8D0-4CEB-801E-910CFED64540}"/>
              </a:ext>
            </a:extLst>
          </p:cNvPr>
          <p:cNvSpPr txBox="1"/>
          <p:nvPr/>
        </p:nvSpPr>
        <p:spPr>
          <a:xfrm>
            <a:off x="4118113" y="2951922"/>
            <a:ext cx="3955774"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Embed Video or Place Photo Here</a:t>
            </a:r>
          </a:p>
        </p:txBody>
      </p:sp>
      <p:sp>
        <p:nvSpPr>
          <p:cNvPr id="27" name="TextBox 26">
            <a:extLst>
              <a:ext uri="{FF2B5EF4-FFF2-40B4-BE49-F238E27FC236}">
                <a16:creationId xmlns:a16="http://schemas.microsoft.com/office/drawing/2014/main" id="{1B966DC3-5E65-4D8D-9AD2-B17CA7A97879}"/>
              </a:ext>
            </a:extLst>
          </p:cNvPr>
          <p:cNvSpPr txBox="1"/>
          <p:nvPr/>
        </p:nvSpPr>
        <p:spPr>
          <a:xfrm>
            <a:off x="7716709" y="1858137"/>
            <a:ext cx="3482118" cy="34163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The temperature rating will vary depending on the brand and model for all equipment listed. Therefore, always validate the temperature rating of the equipment before using it in low temperatures. The temperature rating is independent of the apparent temperature. It depends on the thermometer value, regardless of the wind chill. </a:t>
            </a:r>
            <a:endPar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graphicFrame>
        <p:nvGraphicFramePr>
          <p:cNvPr id="28" name="Table 27">
            <a:extLst>
              <a:ext uri="{FF2B5EF4-FFF2-40B4-BE49-F238E27FC236}">
                <a16:creationId xmlns:a16="http://schemas.microsoft.com/office/drawing/2014/main" id="{9EE5D7EF-50B7-4FF6-8F4B-F234DCEB030F}"/>
              </a:ext>
            </a:extLst>
          </p:cNvPr>
          <p:cNvGraphicFramePr>
            <a:graphicFrameLocks noGrp="1"/>
          </p:cNvGraphicFramePr>
          <p:nvPr/>
        </p:nvGraphicFramePr>
        <p:xfrm>
          <a:off x="733411" y="1289095"/>
          <a:ext cx="5872508" cy="4944056"/>
        </p:xfrm>
        <a:graphic>
          <a:graphicData uri="http://schemas.openxmlformats.org/drawingml/2006/table">
            <a:tbl>
              <a:tblPr>
                <a:tableStyleId>{7DF18680-E054-41AD-8BC1-D1AEF772440D}</a:tableStyleId>
              </a:tblPr>
              <a:tblGrid>
                <a:gridCol w="1872708">
                  <a:extLst>
                    <a:ext uri="{9D8B030D-6E8A-4147-A177-3AD203B41FA5}">
                      <a16:colId xmlns:a16="http://schemas.microsoft.com/office/drawing/2014/main" val="20000"/>
                    </a:ext>
                  </a:extLst>
                </a:gridCol>
                <a:gridCol w="2825298">
                  <a:extLst>
                    <a:ext uri="{9D8B030D-6E8A-4147-A177-3AD203B41FA5}">
                      <a16:colId xmlns:a16="http://schemas.microsoft.com/office/drawing/2014/main" val="20001"/>
                    </a:ext>
                  </a:extLst>
                </a:gridCol>
                <a:gridCol w="1174502">
                  <a:extLst>
                    <a:ext uri="{9D8B030D-6E8A-4147-A177-3AD203B41FA5}">
                      <a16:colId xmlns:a16="http://schemas.microsoft.com/office/drawing/2014/main" val="20002"/>
                    </a:ext>
                  </a:extLst>
                </a:gridCol>
              </a:tblGrid>
              <a:tr h="434394">
                <a:tc>
                  <a:txBody>
                    <a:bodyPr/>
                    <a:lstStyle/>
                    <a:p>
                      <a:pPr algn="l" fontAlgn="ctr"/>
                      <a:r>
                        <a:rPr lang="en-US" sz="1400" b="1" u="none" strike="noStrike" dirty="0">
                          <a:effectLst/>
                          <a:latin typeface="Arial" panose="020B0604020202020204" pitchFamily="34" charset="0"/>
                          <a:cs typeface="Arial" panose="020B0604020202020204" pitchFamily="34" charset="0"/>
                        </a:rPr>
                        <a:t>Equipment </a:t>
                      </a:r>
                      <a:endParaRPr lang="en-US" sz="1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ctr"/>
                      <a:r>
                        <a:rPr lang="en-US" sz="1400" b="1" u="none" strike="noStrike" dirty="0">
                          <a:effectLst/>
                          <a:latin typeface="Arial" panose="020B0604020202020204" pitchFamily="34" charset="0"/>
                          <a:cs typeface="Arial" panose="020B0604020202020204" pitchFamily="34" charset="0"/>
                        </a:rPr>
                        <a:t>Description</a:t>
                      </a:r>
                      <a:endParaRPr lang="en-US" sz="1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b"/>
                      <a:r>
                        <a:rPr lang="en-US" sz="1400" b="1" u="none" strike="noStrike" dirty="0">
                          <a:effectLst/>
                          <a:latin typeface="Arial" panose="020B0604020202020204" pitchFamily="34" charset="0"/>
                          <a:cs typeface="Arial" panose="020B0604020202020204" pitchFamily="34" charset="0"/>
                        </a:rPr>
                        <a:t>Min. Temp. Rating</a:t>
                      </a:r>
                      <a:endParaRPr lang="en-US" sz="1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0000"/>
                  </a:ext>
                </a:extLst>
              </a:tr>
              <a:tr h="320256">
                <a:tc rowSpan="2">
                  <a:txBody>
                    <a:bodyPr/>
                    <a:lstStyle/>
                    <a:p>
                      <a:pPr algn="l" fontAlgn="ctr"/>
                      <a:r>
                        <a:rPr lang="en-US" sz="1400" b="1" u="none" strike="noStrike" dirty="0">
                          <a:effectLst/>
                          <a:latin typeface="Arial" panose="020B0604020202020204" pitchFamily="34" charset="0"/>
                          <a:cs typeface="Arial" panose="020B0604020202020204" pitchFamily="34" charset="0"/>
                        </a:rPr>
                        <a:t>Harnesses</a:t>
                      </a:r>
                      <a:endParaRPr lang="en-US" sz="1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b"/>
                      <a:r>
                        <a:rPr lang="en-US" sz="1400" u="none" strike="noStrike">
                          <a:effectLst/>
                          <a:latin typeface="Arial" panose="020B0604020202020204" pitchFamily="34" charset="0"/>
                          <a:cs typeface="Arial" panose="020B0604020202020204" pitchFamily="34" charset="0"/>
                        </a:rPr>
                        <a:t>Skylotech Harness G0051</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a:effectLst/>
                          <a:latin typeface="Arial" panose="020B0604020202020204" pitchFamily="34" charset="0"/>
                          <a:cs typeface="Arial" panose="020B0604020202020204" pitchFamily="34" charset="0"/>
                        </a:rPr>
                        <a:t>-35°C/-31°F</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0001"/>
                  </a:ext>
                </a:extLst>
              </a:tr>
              <a:tr h="300654">
                <a:tc vMerge="1">
                  <a:txBody>
                    <a:bodyPr/>
                    <a:lstStyle/>
                    <a:p>
                      <a:endParaRPr lang="en-US"/>
                    </a:p>
                  </a:txBody>
                  <a:tcPr/>
                </a:tc>
                <a:tc>
                  <a:txBody>
                    <a:bodyPr/>
                    <a:lstStyle/>
                    <a:p>
                      <a:pPr algn="l" fontAlgn="b"/>
                      <a:r>
                        <a:rPr lang="en-US" sz="1400" u="none" strike="noStrike">
                          <a:effectLst/>
                          <a:latin typeface="Arial" panose="020B0604020202020204" pitchFamily="34" charset="0"/>
                          <a:cs typeface="Arial" panose="020B0604020202020204" pitchFamily="34" charset="0"/>
                        </a:rPr>
                        <a:t>DBI SALA ExoFit</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a:effectLst/>
                          <a:latin typeface="Arial" panose="020B0604020202020204" pitchFamily="34" charset="0"/>
                          <a:cs typeface="Arial" panose="020B0604020202020204" pitchFamily="34" charset="0"/>
                        </a:rPr>
                        <a:t>-35°C/-31°F</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0002"/>
                  </a:ext>
                </a:extLst>
              </a:tr>
              <a:tr h="306360">
                <a:tc rowSpan="2">
                  <a:txBody>
                    <a:bodyPr/>
                    <a:lstStyle/>
                    <a:p>
                      <a:pPr algn="l" fontAlgn="ctr"/>
                      <a:r>
                        <a:rPr lang="en-US" sz="1400" b="1" u="none" strike="noStrike" dirty="0">
                          <a:effectLst/>
                          <a:latin typeface="Arial" panose="020B0604020202020204" pitchFamily="34" charset="0"/>
                          <a:cs typeface="Arial" panose="020B0604020202020204" pitchFamily="34" charset="0"/>
                        </a:rPr>
                        <a:t>Helmets</a:t>
                      </a:r>
                      <a:endParaRPr lang="en-US" sz="1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b"/>
                      <a:r>
                        <a:rPr lang="en-US" sz="1400" u="none" strike="noStrike" dirty="0">
                          <a:effectLst/>
                          <a:latin typeface="Arial" panose="020B0604020202020204" pitchFamily="34" charset="0"/>
                          <a:cs typeface="Arial" panose="020B0604020202020204" pitchFamily="34" charset="0"/>
                        </a:rPr>
                        <a:t>UVEX </a:t>
                      </a:r>
                      <a:r>
                        <a:rPr lang="en-US" sz="1400" u="none" strike="noStrike" dirty="0" err="1">
                          <a:effectLst/>
                          <a:latin typeface="Arial" panose="020B0604020202020204" pitchFamily="34" charset="0"/>
                          <a:cs typeface="Arial" panose="020B0604020202020204" pitchFamily="34" charset="0"/>
                        </a:rPr>
                        <a:t>pheos</a:t>
                      </a:r>
                      <a:r>
                        <a:rPr lang="en-US" sz="1400" u="none" strike="noStrike" dirty="0">
                          <a:effectLst/>
                          <a:latin typeface="Arial" panose="020B0604020202020204" pitchFamily="34" charset="0"/>
                          <a:cs typeface="Arial" panose="020B0604020202020204" pitchFamily="34" charset="0"/>
                        </a:rPr>
                        <a:t> E-S-WR</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a:effectLst/>
                          <a:latin typeface="Arial" panose="020B0604020202020204" pitchFamily="34" charset="0"/>
                          <a:cs typeface="Arial" panose="020B0604020202020204" pitchFamily="34" charset="0"/>
                        </a:rPr>
                        <a:t>-30°C/-22°F</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0003"/>
                  </a:ext>
                </a:extLst>
              </a:tr>
              <a:tr h="293390">
                <a:tc vMerge="1">
                  <a:txBody>
                    <a:bodyPr/>
                    <a:lstStyle/>
                    <a:p>
                      <a:endParaRPr lang="en-US"/>
                    </a:p>
                  </a:txBody>
                  <a:tcPr/>
                </a:tc>
                <a:tc>
                  <a:txBody>
                    <a:bodyPr/>
                    <a:lstStyle/>
                    <a:p>
                      <a:pPr algn="l" fontAlgn="b"/>
                      <a:r>
                        <a:rPr lang="fr-FR" sz="1400" u="none" strike="noStrike" dirty="0" err="1">
                          <a:effectLst/>
                          <a:latin typeface="Arial" panose="020B0604020202020204" pitchFamily="34" charset="0"/>
                          <a:cs typeface="Arial" panose="020B0604020202020204" pitchFamily="34" charset="0"/>
                        </a:rPr>
                        <a:t>Petzl</a:t>
                      </a:r>
                      <a:r>
                        <a:rPr lang="fr-FR" sz="1400" u="none" strike="noStrike" dirty="0">
                          <a:effectLst/>
                          <a:latin typeface="Arial" panose="020B0604020202020204" pitchFamily="34" charset="0"/>
                          <a:cs typeface="Arial" panose="020B0604020202020204" pitchFamily="34" charset="0"/>
                        </a:rPr>
                        <a:t> Vertex Best Canada Vers. </a:t>
                      </a:r>
                      <a:endParaRPr lang="fr-FR"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a:effectLst/>
                          <a:latin typeface="Arial" panose="020B0604020202020204" pitchFamily="34" charset="0"/>
                          <a:cs typeface="Arial" panose="020B0604020202020204" pitchFamily="34" charset="0"/>
                        </a:rPr>
                        <a:t>-30°C/-22°F</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0004"/>
                  </a:ext>
                </a:extLst>
              </a:tr>
              <a:tr h="303507">
                <a:tc rowSpan="2">
                  <a:txBody>
                    <a:bodyPr/>
                    <a:lstStyle/>
                    <a:p>
                      <a:pPr algn="l" fontAlgn="ctr"/>
                      <a:r>
                        <a:rPr lang="en-US" sz="1400" b="1" u="none" strike="noStrike" dirty="0">
                          <a:effectLst/>
                          <a:latin typeface="Arial" panose="020B0604020202020204" pitchFamily="34" charset="0"/>
                          <a:cs typeface="Arial" panose="020B0604020202020204" pitchFamily="34" charset="0"/>
                        </a:rPr>
                        <a:t>Lanyards</a:t>
                      </a:r>
                      <a:endParaRPr lang="en-US" sz="1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b"/>
                      <a:r>
                        <a:rPr lang="en-US" sz="1400" u="none" strike="noStrike">
                          <a:effectLst/>
                          <a:latin typeface="Arial" panose="020B0604020202020204" pitchFamily="34" charset="0"/>
                          <a:cs typeface="Arial" panose="020B0604020202020204" pitchFamily="34" charset="0"/>
                        </a:rPr>
                        <a:t>Petzl lanyard</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a:effectLst/>
                          <a:latin typeface="Arial" panose="020B0604020202020204" pitchFamily="34" charset="0"/>
                          <a:cs typeface="Arial" panose="020B0604020202020204" pitchFamily="34" charset="0"/>
                        </a:rPr>
                        <a:t>-40°C/-40°F</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0005"/>
                  </a:ext>
                </a:extLst>
              </a:tr>
              <a:tr h="283273">
                <a:tc vMerge="1">
                  <a:txBody>
                    <a:bodyPr/>
                    <a:lstStyle/>
                    <a:p>
                      <a:endParaRPr lang="en-US"/>
                    </a:p>
                  </a:txBody>
                  <a:tcPr/>
                </a:tc>
                <a:tc>
                  <a:txBody>
                    <a:bodyPr/>
                    <a:lstStyle/>
                    <a:p>
                      <a:pPr algn="l" fontAlgn="b"/>
                      <a:r>
                        <a:rPr lang="en-US" sz="1400" u="none" strike="noStrike">
                          <a:effectLst/>
                          <a:latin typeface="Arial" panose="020B0604020202020204" pitchFamily="34" charset="0"/>
                          <a:cs typeface="Arial" panose="020B0604020202020204" pitchFamily="34" charset="0"/>
                        </a:rPr>
                        <a:t>DBI SALA Force 2</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a:effectLst/>
                          <a:latin typeface="Arial" panose="020B0604020202020204" pitchFamily="34" charset="0"/>
                          <a:cs typeface="Arial" panose="020B0604020202020204" pitchFamily="34" charset="0"/>
                        </a:rPr>
                        <a:t>-35°C/-31°F</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0006"/>
                  </a:ext>
                </a:extLst>
              </a:tr>
              <a:tr h="273156">
                <a:tc>
                  <a:txBody>
                    <a:bodyPr/>
                    <a:lstStyle/>
                    <a:p>
                      <a:pPr algn="l" fontAlgn="ctr"/>
                      <a:r>
                        <a:rPr lang="en-US" sz="1400" b="1" u="none" strike="noStrike" dirty="0">
                          <a:effectLst/>
                          <a:latin typeface="Arial" panose="020B0604020202020204" pitchFamily="34" charset="0"/>
                          <a:cs typeface="Arial" panose="020B0604020202020204" pitchFamily="34" charset="0"/>
                        </a:rPr>
                        <a:t>Vertical life line</a:t>
                      </a:r>
                      <a:endParaRPr lang="en-US" sz="1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b"/>
                      <a:r>
                        <a:rPr lang="en-US" sz="1400" u="none" strike="noStrike">
                          <a:effectLst/>
                          <a:latin typeface="Arial" panose="020B0604020202020204" pitchFamily="34" charset="0"/>
                          <a:cs typeface="Arial" panose="020B0604020202020204" pitchFamily="34" charset="0"/>
                        </a:rPr>
                        <a:t>DBI SALA Lad-Saf</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a:effectLst/>
                          <a:latin typeface="Arial" panose="020B0604020202020204" pitchFamily="34" charset="0"/>
                          <a:cs typeface="Arial" panose="020B0604020202020204" pitchFamily="34" charset="0"/>
                        </a:rPr>
                        <a:t>-35°C/-31°F</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0007"/>
                  </a:ext>
                </a:extLst>
              </a:tr>
              <a:tr h="269840">
                <a:tc>
                  <a:txBody>
                    <a:bodyPr/>
                    <a:lstStyle/>
                    <a:p>
                      <a:pPr algn="l" fontAlgn="ctr"/>
                      <a:r>
                        <a:rPr lang="en-US" sz="1400" b="1" u="none" strike="noStrike" dirty="0">
                          <a:effectLst/>
                          <a:latin typeface="Arial" panose="020B0604020202020204" pitchFamily="34" charset="0"/>
                          <a:cs typeface="Arial" panose="020B0604020202020204" pitchFamily="34" charset="0"/>
                        </a:rPr>
                        <a:t>Descent devices</a:t>
                      </a:r>
                      <a:endParaRPr lang="en-US" sz="1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b"/>
                      <a:r>
                        <a:rPr lang="en-US" sz="1400" u="none" strike="noStrike">
                          <a:effectLst/>
                          <a:latin typeface="Arial" panose="020B0604020202020204" pitchFamily="34" charset="0"/>
                          <a:cs typeface="Arial" panose="020B0604020202020204" pitchFamily="34" charset="0"/>
                        </a:rPr>
                        <a:t>Tractel Derope</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a:effectLst/>
                          <a:latin typeface="Arial" panose="020B0604020202020204" pitchFamily="34" charset="0"/>
                          <a:cs typeface="Arial" panose="020B0604020202020204" pitchFamily="34" charset="0"/>
                        </a:rPr>
                        <a:t>-35°C/-31°F</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0008"/>
                  </a:ext>
                </a:extLst>
              </a:tr>
              <a:tr h="282096">
                <a:tc>
                  <a:txBody>
                    <a:bodyPr/>
                    <a:lstStyle/>
                    <a:p>
                      <a:pPr algn="l" fontAlgn="b"/>
                      <a:r>
                        <a:rPr lang="en-US" sz="1400" b="1" u="none" strike="noStrike" dirty="0">
                          <a:effectLst/>
                          <a:latin typeface="Arial" panose="020B0604020202020204" pitchFamily="34" charset="0"/>
                          <a:cs typeface="Arial" panose="020B0604020202020204" pitchFamily="34" charset="0"/>
                        </a:rPr>
                        <a:t>Cell phones</a:t>
                      </a:r>
                      <a:endParaRPr lang="en-US" sz="1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a:effectLst/>
                          <a:latin typeface="Arial" panose="020B0604020202020204" pitchFamily="34" charset="0"/>
                          <a:cs typeface="Arial" panose="020B0604020202020204" pitchFamily="34" charset="0"/>
                        </a:rPr>
                        <a:t>iPhone</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dirty="0">
                          <a:effectLst/>
                          <a:latin typeface="Arial" panose="020B0604020202020204" pitchFamily="34" charset="0"/>
                          <a:cs typeface="Arial" panose="020B0604020202020204" pitchFamily="34" charset="0"/>
                        </a:rPr>
                        <a:t>-20°C/-4°F</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0009"/>
                  </a:ext>
                </a:extLst>
              </a:tr>
              <a:tr h="280396">
                <a:tc>
                  <a:txBody>
                    <a:bodyPr/>
                    <a:lstStyle/>
                    <a:p>
                      <a:pPr algn="l" fontAlgn="b"/>
                      <a:r>
                        <a:rPr lang="en-US" sz="1400" b="1" u="none" strike="noStrike" dirty="0">
                          <a:effectLst/>
                          <a:latin typeface="Arial" panose="020B0604020202020204" pitchFamily="34" charset="0"/>
                          <a:cs typeface="Arial" panose="020B0604020202020204" pitchFamily="34" charset="0"/>
                        </a:rPr>
                        <a:t>Sat. phones </a:t>
                      </a:r>
                      <a:endParaRPr lang="en-US" sz="1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a:effectLst/>
                          <a:latin typeface="Arial" panose="020B0604020202020204" pitchFamily="34" charset="0"/>
                          <a:cs typeface="Arial" panose="020B0604020202020204" pitchFamily="34" charset="0"/>
                        </a:rPr>
                        <a:t>Global Star 9600</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a:effectLst/>
                          <a:latin typeface="Arial" panose="020B0604020202020204" pitchFamily="34" charset="0"/>
                          <a:cs typeface="Arial" panose="020B0604020202020204" pitchFamily="34" charset="0"/>
                        </a:rPr>
                        <a:t>-20°C/-4°F</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0010"/>
                  </a:ext>
                </a:extLst>
              </a:tr>
              <a:tr h="221939">
                <a:tc>
                  <a:txBody>
                    <a:bodyPr/>
                    <a:lstStyle/>
                    <a:p>
                      <a:pPr algn="l" fontAlgn="b"/>
                      <a:r>
                        <a:rPr lang="en-US" sz="1400" b="1" u="none" strike="noStrike" dirty="0" err="1">
                          <a:effectLst/>
                          <a:latin typeface="Arial" panose="020B0604020202020204" pitchFamily="34" charset="0"/>
                          <a:cs typeface="Arial" panose="020B0604020202020204" pitchFamily="34" charset="0"/>
                        </a:rPr>
                        <a:t>Multimeters</a:t>
                      </a:r>
                      <a:endParaRPr lang="en-US" sz="1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a:effectLst/>
                          <a:latin typeface="Arial" panose="020B0604020202020204" pitchFamily="34" charset="0"/>
                          <a:cs typeface="Arial" panose="020B0604020202020204" pitchFamily="34" charset="0"/>
                        </a:rPr>
                        <a:t>Fluke 179</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a:effectLst/>
                          <a:latin typeface="Arial" panose="020B0604020202020204" pitchFamily="34" charset="0"/>
                          <a:cs typeface="Arial" panose="020B0604020202020204" pitchFamily="34" charset="0"/>
                        </a:rPr>
                        <a:t>-10°C/14°F</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0011"/>
                  </a:ext>
                </a:extLst>
              </a:tr>
              <a:tr h="221939">
                <a:tc>
                  <a:txBody>
                    <a:bodyPr/>
                    <a:lstStyle/>
                    <a:p>
                      <a:pPr algn="l" fontAlgn="b"/>
                      <a:r>
                        <a:rPr lang="en-US" sz="1400" b="1" u="none" strike="noStrike" dirty="0">
                          <a:effectLst/>
                          <a:latin typeface="Arial" panose="020B0604020202020204" pitchFamily="34" charset="0"/>
                          <a:cs typeface="Arial" panose="020B0604020202020204" pitchFamily="34" charset="0"/>
                        </a:rPr>
                        <a:t>Ladder Runner</a:t>
                      </a:r>
                      <a:endParaRPr lang="en-US" sz="1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a:effectLst/>
                          <a:latin typeface="Arial" panose="020B0604020202020204" pitchFamily="34" charset="0"/>
                          <a:cs typeface="Arial" panose="020B0604020202020204" pitchFamily="34" charset="0"/>
                        </a:rPr>
                        <a:t>Bornack RS S05 CSA</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a:effectLst/>
                          <a:latin typeface="Arial" panose="020B0604020202020204" pitchFamily="34" charset="0"/>
                          <a:cs typeface="Arial" panose="020B0604020202020204" pitchFamily="34" charset="0"/>
                        </a:rPr>
                        <a:t>-30°C/-22°F</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0012"/>
                  </a:ext>
                </a:extLst>
              </a:tr>
              <a:tr h="221939">
                <a:tc rowSpan="2">
                  <a:txBody>
                    <a:bodyPr/>
                    <a:lstStyle/>
                    <a:p>
                      <a:pPr algn="l" fontAlgn="ctr"/>
                      <a:r>
                        <a:rPr lang="en-US" sz="1400" b="1" u="none" strike="noStrike" dirty="0">
                          <a:effectLst/>
                          <a:latin typeface="Arial" panose="020B0604020202020204" pitchFamily="34" charset="0"/>
                          <a:cs typeface="Arial" panose="020B0604020202020204" pitchFamily="34" charset="0"/>
                        </a:rPr>
                        <a:t>LMB Ladder System</a:t>
                      </a:r>
                      <a:endParaRPr lang="en-US" sz="1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b"/>
                      <a:r>
                        <a:rPr lang="en-US" sz="1400" u="none" strike="noStrike">
                          <a:effectLst/>
                          <a:latin typeface="Arial" panose="020B0604020202020204" pitchFamily="34" charset="0"/>
                          <a:cs typeface="Arial" panose="020B0604020202020204" pitchFamily="34" charset="0"/>
                        </a:rPr>
                        <a:t>Normal Climate</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a:effectLst/>
                          <a:latin typeface="Arial" panose="020B0604020202020204" pitchFamily="34" charset="0"/>
                          <a:cs typeface="Arial" panose="020B0604020202020204" pitchFamily="34" charset="0"/>
                        </a:rPr>
                        <a:t>-20°C/-4°F</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0013"/>
                  </a:ext>
                </a:extLst>
              </a:tr>
              <a:tr h="221939">
                <a:tc vMerge="1">
                  <a:txBody>
                    <a:bodyPr/>
                    <a:lstStyle/>
                    <a:p>
                      <a:endParaRPr lang="en-US"/>
                    </a:p>
                  </a:txBody>
                  <a:tcPr/>
                </a:tc>
                <a:tc>
                  <a:txBody>
                    <a:bodyPr/>
                    <a:lstStyle/>
                    <a:p>
                      <a:pPr algn="l" fontAlgn="b"/>
                      <a:r>
                        <a:rPr lang="en-US" sz="1400" u="none" strike="noStrike">
                          <a:effectLst/>
                          <a:latin typeface="Arial" panose="020B0604020202020204" pitchFamily="34" charset="0"/>
                          <a:cs typeface="Arial" panose="020B0604020202020204" pitchFamily="34" charset="0"/>
                        </a:rPr>
                        <a:t>Cold Climate</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a:effectLst/>
                          <a:latin typeface="Arial" panose="020B0604020202020204" pitchFamily="34" charset="0"/>
                          <a:cs typeface="Arial" panose="020B0604020202020204" pitchFamily="34" charset="0"/>
                        </a:rPr>
                        <a:t>-40°C/-40°F</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0014"/>
                  </a:ext>
                </a:extLst>
              </a:tr>
              <a:tr h="221939">
                <a:tc rowSpan="3">
                  <a:txBody>
                    <a:bodyPr/>
                    <a:lstStyle/>
                    <a:p>
                      <a:pPr algn="l" fontAlgn="ctr"/>
                      <a:r>
                        <a:rPr lang="en-US" sz="1400" b="1" u="none" strike="noStrike" dirty="0">
                          <a:effectLst/>
                          <a:latin typeface="Arial" panose="020B0604020202020204" pitchFamily="34" charset="0"/>
                          <a:cs typeface="Arial" panose="020B0604020202020204" pitchFamily="34" charset="0"/>
                        </a:rPr>
                        <a:t>Service lifts</a:t>
                      </a:r>
                      <a:endParaRPr lang="en-US" sz="1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b"/>
                      <a:r>
                        <a:rPr lang="en-US" sz="1400" u="none" strike="noStrike">
                          <a:effectLst/>
                          <a:latin typeface="Arial" panose="020B0604020202020204" pitchFamily="34" charset="0"/>
                          <a:cs typeface="Arial" panose="020B0604020202020204" pitchFamily="34" charset="0"/>
                        </a:rPr>
                        <a:t>Dolphin V CE 240 and 350</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a:effectLst/>
                          <a:latin typeface="Arial" panose="020B0604020202020204" pitchFamily="34" charset="0"/>
                          <a:cs typeface="Arial" panose="020B0604020202020204" pitchFamily="34" charset="0"/>
                        </a:rPr>
                        <a:t>-15°C/5°F</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0015"/>
                  </a:ext>
                </a:extLst>
              </a:tr>
              <a:tr h="247413">
                <a:tc vMerge="1">
                  <a:txBody>
                    <a:bodyPr/>
                    <a:lstStyle/>
                    <a:p>
                      <a:endParaRPr lang="en-US"/>
                    </a:p>
                  </a:txBody>
                  <a:tcPr/>
                </a:tc>
                <a:tc>
                  <a:txBody>
                    <a:bodyPr/>
                    <a:lstStyle/>
                    <a:p>
                      <a:pPr algn="l" fontAlgn="b"/>
                      <a:r>
                        <a:rPr lang="en-US" sz="1400" u="none" strike="noStrike">
                          <a:effectLst/>
                          <a:latin typeface="Arial" panose="020B0604020202020204" pitchFamily="34" charset="0"/>
                          <a:cs typeface="Arial" panose="020B0604020202020204" pitchFamily="34" charset="0"/>
                        </a:rPr>
                        <a:t>EL3 CSA Service Hoist</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a:effectLst/>
                          <a:latin typeface="Arial" panose="020B0604020202020204" pitchFamily="34" charset="0"/>
                          <a:cs typeface="Arial" panose="020B0604020202020204" pitchFamily="34" charset="0"/>
                        </a:rPr>
                        <a:t>-20°C/-4°F</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0016"/>
                  </a:ext>
                </a:extLst>
              </a:tr>
              <a:tr h="233045">
                <a:tc vMerge="1">
                  <a:txBody>
                    <a:bodyPr/>
                    <a:lstStyle/>
                    <a:p>
                      <a:endParaRPr lang="en-US"/>
                    </a:p>
                  </a:txBody>
                  <a:tcPr/>
                </a:tc>
                <a:tc>
                  <a:txBody>
                    <a:bodyPr/>
                    <a:lstStyle/>
                    <a:p>
                      <a:pPr algn="l" fontAlgn="b"/>
                      <a:r>
                        <a:rPr lang="en-US" sz="1400" u="none" strike="noStrike" dirty="0">
                          <a:effectLst/>
                          <a:latin typeface="Arial" panose="020B0604020202020204" pitchFamily="34" charset="0"/>
                          <a:cs typeface="Arial" panose="020B0604020202020204" pitchFamily="34" charset="0"/>
                        </a:rPr>
                        <a:t>Power Climber</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US" sz="1400" u="none" strike="noStrike" dirty="0">
                          <a:effectLst/>
                          <a:latin typeface="Arial" panose="020B0604020202020204" pitchFamily="34" charset="0"/>
                          <a:cs typeface="Arial" panose="020B0604020202020204" pitchFamily="34" charset="0"/>
                        </a:rPr>
                        <a:t>-29°C/-20.2°F</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0017"/>
                  </a:ext>
                </a:extLst>
              </a:tr>
            </a:tbl>
          </a:graphicData>
        </a:graphic>
      </p:graphicFrame>
    </p:spTree>
    <p:extLst>
      <p:ext uri="{BB962C8B-B14F-4D97-AF65-F5344CB8AC3E}">
        <p14:creationId xmlns:p14="http://schemas.microsoft.com/office/powerpoint/2010/main" val="4267993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4"/>
          <p:cNvSpPr txBox="1">
            <a:spLocks/>
          </p:cNvSpPr>
          <p:nvPr/>
        </p:nvSpPr>
        <p:spPr>
          <a:xfrm>
            <a:off x="4600936" y="6325535"/>
            <a:ext cx="2990128" cy="171842"/>
          </a:xfrm>
          <a:prstGeom prst="rect">
            <a:avLst/>
          </a:prstGeom>
        </p:spPr>
        <p:txBody>
          <a:bodyPr vert="horz" wrap="square" lIns="0" tIns="17780" rIns="0" bIns="0" rtlCol="0">
            <a:spAutoFit/>
          </a:bodyPr>
          <a:lstStyle/>
          <a:p>
            <a:pPr marL="12700" marR="0" lvl="0" indent="0" algn="ctr" defTabSz="914400" rtl="0" eaLnBrk="1" fontAlgn="auto" latinLnBrk="0" hangingPunct="1">
              <a:lnSpc>
                <a:spcPct val="100000"/>
              </a:lnSpc>
              <a:spcBef>
                <a:spcPts val="140"/>
              </a:spcBef>
              <a:spcAft>
                <a:spcPts val="0"/>
              </a:spcAft>
              <a:buClrTx/>
              <a:buSzTx/>
              <a:buFontTx/>
              <a:buNone/>
              <a:tabLst/>
              <a:defRPr/>
            </a:pPr>
            <a:r>
              <a:rPr kumimoji="0" lang="en-US"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CONFIDENTIAL</a:t>
            </a:r>
            <a:endParaRPr kumimoji="0"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1" name="object 5"/>
          <p:cNvSpPr txBox="1">
            <a:spLocks/>
          </p:cNvSpPr>
          <p:nvPr/>
        </p:nvSpPr>
        <p:spPr>
          <a:xfrm>
            <a:off x="310896" y="463789"/>
            <a:ext cx="5612185" cy="504625"/>
          </a:xfrm>
          <a:prstGeom prst="rect">
            <a:avLst/>
          </a:prstGeom>
        </p:spPr>
        <p:txBody>
          <a:bodyPr vert="horz" wrap="square" lIns="0" tIns="12065" rIns="0" bIns="0" rtlCol="0">
            <a:spAutoFit/>
          </a:bodyPr>
          <a:lstStyle/>
          <a:p>
            <a:pPr marL="12700" marR="5080" lvl="0" indent="0" algn="l" defTabSz="914400" rtl="0" eaLnBrk="1" fontAlgn="auto" latinLnBrk="0" hangingPunct="1">
              <a:lnSpc>
                <a:spcPct val="80000"/>
              </a:lnSpc>
              <a:spcBef>
                <a:spcPts val="95"/>
              </a:spcBef>
              <a:spcAft>
                <a:spcPts val="0"/>
              </a:spcAft>
              <a:buClrTx/>
              <a:buSzTx/>
              <a:buFontTx/>
              <a:buNone/>
              <a:tabLst/>
              <a:defRPr/>
            </a:pPr>
            <a:r>
              <a:rPr kumimoji="0" lang="en-US" sz="4000" b="1" i="0" u="none" strike="noStrike" kern="1200" cap="none" spc="-150" normalizeH="0" baseline="0" noProof="0" dirty="0">
                <a:ln>
                  <a:noFill/>
                </a:ln>
                <a:solidFill>
                  <a:srgbClr val="05B5F1"/>
                </a:solidFill>
                <a:effectLst/>
                <a:uLnTx/>
                <a:uFillTx/>
                <a:latin typeface="Arial" panose="020B0604020202020204" pitchFamily="34" charset="0"/>
                <a:ea typeface="+mn-ea"/>
                <a:cs typeface="Arial" panose="020B0604020202020204" pitchFamily="34" charset="0"/>
              </a:rPr>
              <a:t>On the Job</a:t>
            </a:r>
          </a:p>
        </p:txBody>
      </p:sp>
      <p:grpSp>
        <p:nvGrpSpPr>
          <p:cNvPr id="16" name="Group 15">
            <a:extLst>
              <a:ext uri="{FF2B5EF4-FFF2-40B4-BE49-F238E27FC236}">
                <a16:creationId xmlns:a16="http://schemas.microsoft.com/office/drawing/2014/main" id="{EB0E59F7-9975-344B-9015-BABEA85A2AD3}"/>
              </a:ext>
            </a:extLst>
          </p:cNvPr>
          <p:cNvGrpSpPr/>
          <p:nvPr/>
        </p:nvGrpSpPr>
        <p:grpSpPr>
          <a:xfrm rot="10800000">
            <a:off x="310896" y="301751"/>
            <a:ext cx="11539728" cy="6279135"/>
            <a:chOff x="937463" y="224115"/>
            <a:chExt cx="11539728" cy="5767038"/>
          </a:xfrm>
        </p:grpSpPr>
        <p:cxnSp>
          <p:nvCxnSpPr>
            <p:cNvPr id="17" name="Straight Connector 16">
              <a:extLst>
                <a:ext uri="{FF2B5EF4-FFF2-40B4-BE49-F238E27FC236}">
                  <a16:creationId xmlns:a16="http://schemas.microsoft.com/office/drawing/2014/main" id="{B7E6C8D3-86F0-1149-A733-E8A1B205CF33}"/>
                </a:ext>
              </a:extLst>
            </p:cNvPr>
            <p:cNvCxnSpPr>
              <a:cxnSpLocks/>
            </p:cNvCxnSpPr>
            <p:nvPr/>
          </p:nvCxnSpPr>
          <p:spPr>
            <a:xfrm rot="10800000" flipV="1">
              <a:off x="2880390" y="5582297"/>
              <a:ext cx="0" cy="40311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6F3E2B7-1755-884B-A0CB-745E3269CC0E}"/>
                </a:ext>
              </a:extLst>
            </p:cNvPr>
            <p:cNvCxnSpPr>
              <a:cxnSpLocks/>
            </p:cNvCxnSpPr>
            <p:nvPr/>
          </p:nvCxnSpPr>
          <p:spPr>
            <a:xfrm rot="10800000">
              <a:off x="2848560" y="5953809"/>
              <a:ext cx="577029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87A9EDA-66E7-0540-ADB9-A608FC2A8D8D}"/>
                </a:ext>
              </a:extLst>
            </p:cNvPr>
            <p:cNvCxnSpPr>
              <a:cxnSpLocks/>
            </p:cNvCxnSpPr>
            <p:nvPr/>
          </p:nvCxnSpPr>
          <p:spPr>
            <a:xfrm rot="10800000">
              <a:off x="937463" y="256947"/>
              <a:ext cx="1153972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73DA4EE-8EFA-184D-B053-739E00FD6422}"/>
                </a:ext>
              </a:extLst>
            </p:cNvPr>
            <p:cNvCxnSpPr>
              <a:cxnSpLocks/>
            </p:cNvCxnSpPr>
            <p:nvPr/>
          </p:nvCxnSpPr>
          <p:spPr>
            <a:xfrm rot="10800000" flipV="1">
              <a:off x="973737" y="229948"/>
              <a:ext cx="0" cy="576120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3FB0C4C-1E81-C04D-8B99-CF6098A5AE6C}"/>
                </a:ext>
              </a:extLst>
            </p:cNvPr>
            <p:cNvCxnSpPr>
              <a:cxnSpLocks/>
            </p:cNvCxnSpPr>
            <p:nvPr/>
          </p:nvCxnSpPr>
          <p:spPr>
            <a:xfrm rot="10800000" flipV="1">
              <a:off x="12440615" y="224115"/>
              <a:ext cx="0" cy="515080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A5F49C8-260D-C043-8C14-7109BF285E04}"/>
                </a:ext>
              </a:extLst>
            </p:cNvPr>
            <p:cNvCxnSpPr>
              <a:cxnSpLocks/>
            </p:cNvCxnSpPr>
            <p:nvPr/>
          </p:nvCxnSpPr>
          <p:spPr>
            <a:xfrm rot="10800000">
              <a:off x="11980637" y="5344777"/>
              <a:ext cx="49037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8270C0F-88CA-224B-9338-8459D18373BF}"/>
                </a:ext>
              </a:extLst>
            </p:cNvPr>
            <p:cNvCxnSpPr>
              <a:cxnSpLocks/>
            </p:cNvCxnSpPr>
            <p:nvPr/>
          </p:nvCxnSpPr>
          <p:spPr>
            <a:xfrm rot="10800000">
              <a:off x="939014" y="5953809"/>
              <a:ext cx="150177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4BADC85A-E8D0-4CEB-801E-910CFED64540}"/>
              </a:ext>
            </a:extLst>
          </p:cNvPr>
          <p:cNvSpPr txBox="1"/>
          <p:nvPr/>
        </p:nvSpPr>
        <p:spPr>
          <a:xfrm>
            <a:off x="4118113" y="2951922"/>
            <a:ext cx="3955774"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Embed Video or Place Photo Here</a:t>
            </a:r>
          </a:p>
        </p:txBody>
      </p:sp>
      <p:sp>
        <p:nvSpPr>
          <p:cNvPr id="29" name="TextBox 28">
            <a:extLst>
              <a:ext uri="{FF2B5EF4-FFF2-40B4-BE49-F238E27FC236}">
                <a16:creationId xmlns:a16="http://schemas.microsoft.com/office/drawing/2014/main" id="{4C38321F-2195-4AFE-991B-5BE7BAB97429}"/>
              </a:ext>
            </a:extLst>
          </p:cNvPr>
          <p:cNvSpPr txBox="1"/>
          <p:nvPr/>
        </p:nvSpPr>
        <p:spPr>
          <a:xfrm>
            <a:off x="1552664" y="1445423"/>
            <a:ext cx="8740834" cy="4401205"/>
          </a:xfrm>
          <a:prstGeom prst="rect">
            <a:avLst/>
          </a:prstGeom>
          <a:noFill/>
        </p:spPr>
        <p:txBody>
          <a:bodyPr wrap="square" rtlCol="0">
            <a:spAutoFit/>
          </a:bodyPr>
          <a:lstStyle/>
          <a:p>
            <a:pPr marL="342900"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Preforming operations in the following weather conditions have a high potential for causing cold-related injuries:</a:t>
            </a:r>
          </a:p>
          <a:p>
            <a:pPr marL="1257300" lvl="2"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Ice</a:t>
            </a:r>
          </a:p>
          <a:p>
            <a:pPr marL="1257300" lvl="2"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Ice fog</a:t>
            </a:r>
          </a:p>
          <a:p>
            <a:pPr marL="1257300" lvl="2"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Wind</a:t>
            </a:r>
          </a:p>
          <a:p>
            <a:pPr marL="1257300" lvl="2"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Snow</a:t>
            </a:r>
          </a:p>
          <a:p>
            <a:pPr marL="1257300" lvl="2"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Drifting-snow</a:t>
            </a:r>
          </a:p>
          <a:p>
            <a:pPr marL="1257300" lvl="2"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White-out conditions</a:t>
            </a:r>
          </a:p>
          <a:p>
            <a:pPr marL="1257300" lvl="2"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Direct physical contact with cold objects</a:t>
            </a:r>
          </a:p>
        </p:txBody>
      </p:sp>
    </p:spTree>
    <p:extLst>
      <p:ext uri="{BB962C8B-B14F-4D97-AF65-F5344CB8AC3E}">
        <p14:creationId xmlns:p14="http://schemas.microsoft.com/office/powerpoint/2010/main" val="42173496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4"/>
          <p:cNvSpPr txBox="1">
            <a:spLocks/>
          </p:cNvSpPr>
          <p:nvPr/>
        </p:nvSpPr>
        <p:spPr>
          <a:xfrm>
            <a:off x="4600936" y="6325535"/>
            <a:ext cx="2990128" cy="171842"/>
          </a:xfrm>
          <a:prstGeom prst="rect">
            <a:avLst/>
          </a:prstGeom>
        </p:spPr>
        <p:txBody>
          <a:bodyPr vert="horz" wrap="square" lIns="0" tIns="17780" rIns="0" bIns="0" rtlCol="0">
            <a:spAutoFit/>
          </a:bodyPr>
          <a:lstStyle/>
          <a:p>
            <a:pPr marL="12700" marR="0" lvl="0" indent="0" algn="ctr" defTabSz="914400" rtl="0" eaLnBrk="1" fontAlgn="auto" latinLnBrk="0" hangingPunct="1">
              <a:lnSpc>
                <a:spcPct val="100000"/>
              </a:lnSpc>
              <a:spcBef>
                <a:spcPts val="140"/>
              </a:spcBef>
              <a:spcAft>
                <a:spcPts val="0"/>
              </a:spcAft>
              <a:buClrTx/>
              <a:buSzTx/>
              <a:buFontTx/>
              <a:buNone/>
              <a:tabLst/>
              <a:defRPr/>
            </a:pPr>
            <a:r>
              <a:rPr kumimoji="0" lang="en-US"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CONFIDENTIAL</a:t>
            </a:r>
            <a:endParaRPr kumimoji="0"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1" name="object 5"/>
          <p:cNvSpPr txBox="1">
            <a:spLocks/>
          </p:cNvSpPr>
          <p:nvPr/>
        </p:nvSpPr>
        <p:spPr>
          <a:xfrm>
            <a:off x="310896" y="463789"/>
            <a:ext cx="6973476" cy="504625"/>
          </a:xfrm>
          <a:prstGeom prst="rect">
            <a:avLst/>
          </a:prstGeom>
        </p:spPr>
        <p:txBody>
          <a:bodyPr vert="horz" wrap="square" lIns="0" tIns="12065" rIns="0" bIns="0" rtlCol="0">
            <a:spAutoFit/>
          </a:bodyPr>
          <a:lstStyle/>
          <a:p>
            <a:pPr marL="12700" marR="5080" lvl="0" indent="0" algn="l" defTabSz="914400" rtl="0" eaLnBrk="1" fontAlgn="auto" latinLnBrk="0" hangingPunct="1">
              <a:lnSpc>
                <a:spcPct val="80000"/>
              </a:lnSpc>
              <a:spcBef>
                <a:spcPts val="95"/>
              </a:spcBef>
              <a:spcAft>
                <a:spcPts val="0"/>
              </a:spcAft>
              <a:buClrTx/>
              <a:buSzTx/>
              <a:buFontTx/>
              <a:buNone/>
              <a:tabLst/>
              <a:defRPr/>
            </a:pPr>
            <a:r>
              <a:rPr kumimoji="0" lang="en-US" sz="4000" b="1" i="0" u="none" strike="noStrike" kern="1200" cap="none" spc="-150" normalizeH="0" baseline="0" noProof="0" dirty="0">
                <a:ln>
                  <a:noFill/>
                </a:ln>
                <a:solidFill>
                  <a:srgbClr val="05B5F1"/>
                </a:solidFill>
                <a:effectLst/>
                <a:uLnTx/>
                <a:uFillTx/>
                <a:latin typeface="Arial" panose="020B0604020202020204" pitchFamily="34" charset="0"/>
                <a:ea typeface="+mn-ea"/>
                <a:cs typeface="Arial" panose="020B0604020202020204" pitchFamily="34" charset="0"/>
              </a:rPr>
              <a:t>Work/Rest Recommendations</a:t>
            </a:r>
          </a:p>
        </p:txBody>
      </p:sp>
      <p:grpSp>
        <p:nvGrpSpPr>
          <p:cNvPr id="16" name="Group 15">
            <a:extLst>
              <a:ext uri="{FF2B5EF4-FFF2-40B4-BE49-F238E27FC236}">
                <a16:creationId xmlns:a16="http://schemas.microsoft.com/office/drawing/2014/main" id="{EB0E59F7-9975-344B-9015-BABEA85A2AD3}"/>
              </a:ext>
            </a:extLst>
          </p:cNvPr>
          <p:cNvGrpSpPr/>
          <p:nvPr/>
        </p:nvGrpSpPr>
        <p:grpSpPr>
          <a:xfrm rot="10800000">
            <a:off x="310896" y="301751"/>
            <a:ext cx="11539728" cy="6279135"/>
            <a:chOff x="937463" y="224115"/>
            <a:chExt cx="11539728" cy="5767038"/>
          </a:xfrm>
        </p:grpSpPr>
        <p:cxnSp>
          <p:nvCxnSpPr>
            <p:cNvPr id="17" name="Straight Connector 16">
              <a:extLst>
                <a:ext uri="{FF2B5EF4-FFF2-40B4-BE49-F238E27FC236}">
                  <a16:creationId xmlns:a16="http://schemas.microsoft.com/office/drawing/2014/main" id="{B7E6C8D3-86F0-1149-A733-E8A1B205CF33}"/>
                </a:ext>
              </a:extLst>
            </p:cNvPr>
            <p:cNvCxnSpPr>
              <a:cxnSpLocks/>
            </p:cNvCxnSpPr>
            <p:nvPr/>
          </p:nvCxnSpPr>
          <p:spPr>
            <a:xfrm rot="10800000" flipV="1">
              <a:off x="2880390" y="5582297"/>
              <a:ext cx="0" cy="40311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6F3E2B7-1755-884B-A0CB-745E3269CC0E}"/>
                </a:ext>
              </a:extLst>
            </p:cNvPr>
            <p:cNvCxnSpPr>
              <a:cxnSpLocks/>
            </p:cNvCxnSpPr>
            <p:nvPr/>
          </p:nvCxnSpPr>
          <p:spPr>
            <a:xfrm rot="10800000">
              <a:off x="2848560" y="5953809"/>
              <a:ext cx="577029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87A9EDA-66E7-0540-ADB9-A608FC2A8D8D}"/>
                </a:ext>
              </a:extLst>
            </p:cNvPr>
            <p:cNvCxnSpPr>
              <a:cxnSpLocks/>
            </p:cNvCxnSpPr>
            <p:nvPr/>
          </p:nvCxnSpPr>
          <p:spPr>
            <a:xfrm rot="10800000">
              <a:off x="937463" y="256947"/>
              <a:ext cx="1153972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73DA4EE-8EFA-184D-B053-739E00FD6422}"/>
                </a:ext>
              </a:extLst>
            </p:cNvPr>
            <p:cNvCxnSpPr>
              <a:cxnSpLocks/>
            </p:cNvCxnSpPr>
            <p:nvPr/>
          </p:nvCxnSpPr>
          <p:spPr>
            <a:xfrm rot="10800000" flipV="1">
              <a:off x="973737" y="229948"/>
              <a:ext cx="0" cy="576120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3FB0C4C-1E81-C04D-8B99-CF6098A5AE6C}"/>
                </a:ext>
              </a:extLst>
            </p:cNvPr>
            <p:cNvCxnSpPr>
              <a:cxnSpLocks/>
            </p:cNvCxnSpPr>
            <p:nvPr/>
          </p:nvCxnSpPr>
          <p:spPr>
            <a:xfrm rot="10800000" flipV="1">
              <a:off x="12440615" y="224115"/>
              <a:ext cx="0" cy="515080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A5F49C8-260D-C043-8C14-7109BF285E04}"/>
                </a:ext>
              </a:extLst>
            </p:cNvPr>
            <p:cNvCxnSpPr>
              <a:cxnSpLocks/>
            </p:cNvCxnSpPr>
            <p:nvPr/>
          </p:nvCxnSpPr>
          <p:spPr>
            <a:xfrm rot="10800000">
              <a:off x="11980637" y="5344777"/>
              <a:ext cx="49037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8270C0F-88CA-224B-9338-8459D18373BF}"/>
                </a:ext>
              </a:extLst>
            </p:cNvPr>
            <p:cNvCxnSpPr>
              <a:cxnSpLocks/>
            </p:cNvCxnSpPr>
            <p:nvPr/>
          </p:nvCxnSpPr>
          <p:spPr>
            <a:xfrm rot="10800000">
              <a:off x="939014" y="5953809"/>
              <a:ext cx="150177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4BADC85A-E8D0-4CEB-801E-910CFED64540}"/>
              </a:ext>
            </a:extLst>
          </p:cNvPr>
          <p:cNvSpPr txBox="1"/>
          <p:nvPr/>
        </p:nvSpPr>
        <p:spPr>
          <a:xfrm>
            <a:off x="4118113" y="2951922"/>
            <a:ext cx="3955774"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Embed Video or Place Photo Here</a:t>
            </a:r>
          </a:p>
        </p:txBody>
      </p:sp>
      <p:sp>
        <p:nvSpPr>
          <p:cNvPr id="14" name="Rectangle 13">
            <a:extLst>
              <a:ext uri="{FF2B5EF4-FFF2-40B4-BE49-F238E27FC236}">
                <a16:creationId xmlns:a16="http://schemas.microsoft.com/office/drawing/2014/main" id="{FB1FA7D9-811D-4EC7-A95D-66FEA48041EA}"/>
              </a:ext>
            </a:extLst>
          </p:cNvPr>
          <p:cNvSpPr/>
          <p:nvPr/>
        </p:nvSpPr>
        <p:spPr>
          <a:xfrm>
            <a:off x="377649" y="5906957"/>
            <a:ext cx="11400413" cy="523220"/>
          </a:xfrm>
          <a:prstGeom prst="rect">
            <a:avLst/>
          </a:prstGeom>
        </p:spPr>
        <p:txBody>
          <a:bodyPr wrap="square">
            <a:spAutoFit/>
          </a:bodyPr>
          <a:lstStyle/>
          <a:p>
            <a:pPr algn="ctr"/>
            <a:r>
              <a:rPr lang="en-US" sz="1400" dirty="0">
                <a:solidFill>
                  <a:srgbClr val="000000"/>
                </a:solidFill>
                <a:latin typeface="Arial" panose="020B0604020202020204" pitchFamily="34" charset="0"/>
                <a:ea typeface="Calibri" panose="020F0502020204030204" pitchFamily="34" charset="0"/>
                <a:cs typeface="Arial" panose="020B0604020202020204" pitchFamily="34" charset="0"/>
              </a:rPr>
              <a:t>This chart does not take into account job-specific factors, as such, please consider the influence the items discussed on the previous slide may have when assessing your risk for the task to be performed.</a:t>
            </a:r>
            <a:endParaRPr lang="en-US" sz="1400" dirty="0">
              <a:latin typeface="Arial" panose="020B0604020202020204" pitchFamily="34" charset="0"/>
              <a:cs typeface="Arial" panose="020B0604020202020204" pitchFamily="34" charset="0"/>
            </a:endParaRPr>
          </a:p>
        </p:txBody>
      </p:sp>
      <p:pic>
        <p:nvPicPr>
          <p:cNvPr id="15" name="Picture 14">
            <a:extLst>
              <a:ext uri="{FF2B5EF4-FFF2-40B4-BE49-F238E27FC236}">
                <a16:creationId xmlns:a16="http://schemas.microsoft.com/office/drawing/2014/main" id="{1AE98B49-A21C-4112-8802-CD04DDEB6ABD}"/>
              </a:ext>
            </a:extLst>
          </p:cNvPr>
          <p:cNvPicPr>
            <a:picLocks noChangeAspect="1"/>
          </p:cNvPicPr>
          <p:nvPr/>
        </p:nvPicPr>
        <p:blipFill rotWithShape="1">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rcRect t="5007" r="36" b="22151"/>
          <a:stretch/>
        </p:blipFill>
        <p:spPr>
          <a:xfrm>
            <a:off x="1644972" y="1019560"/>
            <a:ext cx="8871878" cy="4995551"/>
          </a:xfrm>
          <a:prstGeom prst="rect">
            <a:avLst/>
          </a:prstGeom>
        </p:spPr>
      </p:pic>
    </p:spTree>
    <p:extLst>
      <p:ext uri="{BB962C8B-B14F-4D97-AF65-F5344CB8AC3E}">
        <p14:creationId xmlns:p14="http://schemas.microsoft.com/office/powerpoint/2010/main" val="3499026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4"/>
          <p:cNvSpPr txBox="1">
            <a:spLocks/>
          </p:cNvSpPr>
          <p:nvPr/>
        </p:nvSpPr>
        <p:spPr>
          <a:xfrm>
            <a:off x="4600936" y="6325535"/>
            <a:ext cx="2990128" cy="171842"/>
          </a:xfrm>
          <a:prstGeom prst="rect">
            <a:avLst/>
          </a:prstGeom>
        </p:spPr>
        <p:txBody>
          <a:bodyPr vert="horz" wrap="square" lIns="0" tIns="17780" rIns="0" bIns="0" rtlCol="0">
            <a:spAutoFit/>
          </a:bodyPr>
          <a:lstStyle/>
          <a:p>
            <a:pPr marL="12700" marR="0" lvl="0" indent="0" algn="ctr" defTabSz="914400" rtl="0" eaLnBrk="1" fontAlgn="auto" latinLnBrk="0" hangingPunct="1">
              <a:lnSpc>
                <a:spcPct val="100000"/>
              </a:lnSpc>
              <a:spcBef>
                <a:spcPts val="140"/>
              </a:spcBef>
              <a:spcAft>
                <a:spcPts val="0"/>
              </a:spcAft>
              <a:buClrTx/>
              <a:buSzTx/>
              <a:buFontTx/>
              <a:buNone/>
              <a:tabLst/>
              <a:defRPr/>
            </a:pPr>
            <a:r>
              <a:rPr kumimoji="0" lang="en-US"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CONFIDENTIAL</a:t>
            </a:r>
            <a:endParaRPr kumimoji="0"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1" name="object 5"/>
          <p:cNvSpPr txBox="1">
            <a:spLocks/>
          </p:cNvSpPr>
          <p:nvPr/>
        </p:nvSpPr>
        <p:spPr>
          <a:xfrm>
            <a:off x="310896" y="463789"/>
            <a:ext cx="6973476" cy="504625"/>
          </a:xfrm>
          <a:prstGeom prst="rect">
            <a:avLst/>
          </a:prstGeom>
        </p:spPr>
        <p:txBody>
          <a:bodyPr vert="horz" wrap="square" lIns="0" tIns="12065" rIns="0" bIns="0" rtlCol="0">
            <a:spAutoFit/>
          </a:bodyPr>
          <a:lstStyle/>
          <a:p>
            <a:pPr marL="12700" marR="5080" lvl="0" indent="0" algn="l" defTabSz="914400" rtl="0" eaLnBrk="1" fontAlgn="auto" latinLnBrk="0" hangingPunct="1">
              <a:lnSpc>
                <a:spcPct val="80000"/>
              </a:lnSpc>
              <a:spcBef>
                <a:spcPts val="95"/>
              </a:spcBef>
              <a:spcAft>
                <a:spcPts val="0"/>
              </a:spcAft>
              <a:buClrTx/>
              <a:buSzTx/>
              <a:buFontTx/>
              <a:buNone/>
              <a:tabLst/>
              <a:defRPr/>
            </a:pPr>
            <a:r>
              <a:rPr kumimoji="0" lang="en-US" sz="4000" b="1" i="0" u="none" strike="noStrike" kern="1200" cap="none" spc="-150" normalizeH="0" baseline="0" noProof="0" dirty="0">
                <a:ln>
                  <a:noFill/>
                </a:ln>
                <a:solidFill>
                  <a:srgbClr val="05B5F1"/>
                </a:solidFill>
                <a:effectLst/>
                <a:uLnTx/>
                <a:uFillTx/>
                <a:latin typeface="Arial" panose="020B0604020202020204" pitchFamily="34" charset="0"/>
                <a:ea typeface="+mn-ea"/>
                <a:cs typeface="Arial" panose="020B0604020202020204" pitchFamily="34" charset="0"/>
              </a:rPr>
              <a:t>Types of Cold-related Illnesses</a:t>
            </a:r>
          </a:p>
        </p:txBody>
      </p:sp>
      <p:grpSp>
        <p:nvGrpSpPr>
          <p:cNvPr id="16" name="Group 15">
            <a:extLst>
              <a:ext uri="{FF2B5EF4-FFF2-40B4-BE49-F238E27FC236}">
                <a16:creationId xmlns:a16="http://schemas.microsoft.com/office/drawing/2014/main" id="{EB0E59F7-9975-344B-9015-BABEA85A2AD3}"/>
              </a:ext>
            </a:extLst>
          </p:cNvPr>
          <p:cNvGrpSpPr/>
          <p:nvPr/>
        </p:nvGrpSpPr>
        <p:grpSpPr>
          <a:xfrm rot="10800000">
            <a:off x="310896" y="301751"/>
            <a:ext cx="11539728" cy="6279135"/>
            <a:chOff x="937463" y="224115"/>
            <a:chExt cx="11539728" cy="5767038"/>
          </a:xfrm>
        </p:grpSpPr>
        <p:cxnSp>
          <p:nvCxnSpPr>
            <p:cNvPr id="17" name="Straight Connector 16">
              <a:extLst>
                <a:ext uri="{FF2B5EF4-FFF2-40B4-BE49-F238E27FC236}">
                  <a16:creationId xmlns:a16="http://schemas.microsoft.com/office/drawing/2014/main" id="{B7E6C8D3-86F0-1149-A733-E8A1B205CF33}"/>
                </a:ext>
              </a:extLst>
            </p:cNvPr>
            <p:cNvCxnSpPr>
              <a:cxnSpLocks/>
            </p:cNvCxnSpPr>
            <p:nvPr/>
          </p:nvCxnSpPr>
          <p:spPr>
            <a:xfrm rot="10800000" flipV="1">
              <a:off x="2880390" y="5582297"/>
              <a:ext cx="0" cy="40311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6F3E2B7-1755-884B-A0CB-745E3269CC0E}"/>
                </a:ext>
              </a:extLst>
            </p:cNvPr>
            <p:cNvCxnSpPr>
              <a:cxnSpLocks/>
            </p:cNvCxnSpPr>
            <p:nvPr/>
          </p:nvCxnSpPr>
          <p:spPr>
            <a:xfrm rot="10800000">
              <a:off x="2848560" y="5953809"/>
              <a:ext cx="577029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87A9EDA-66E7-0540-ADB9-A608FC2A8D8D}"/>
                </a:ext>
              </a:extLst>
            </p:cNvPr>
            <p:cNvCxnSpPr>
              <a:cxnSpLocks/>
            </p:cNvCxnSpPr>
            <p:nvPr/>
          </p:nvCxnSpPr>
          <p:spPr>
            <a:xfrm rot="10800000">
              <a:off x="937463" y="256947"/>
              <a:ext cx="1153972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73DA4EE-8EFA-184D-B053-739E00FD6422}"/>
                </a:ext>
              </a:extLst>
            </p:cNvPr>
            <p:cNvCxnSpPr>
              <a:cxnSpLocks/>
            </p:cNvCxnSpPr>
            <p:nvPr/>
          </p:nvCxnSpPr>
          <p:spPr>
            <a:xfrm rot="10800000" flipV="1">
              <a:off x="973737" y="229948"/>
              <a:ext cx="0" cy="576120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3FB0C4C-1E81-C04D-8B99-CF6098A5AE6C}"/>
                </a:ext>
              </a:extLst>
            </p:cNvPr>
            <p:cNvCxnSpPr>
              <a:cxnSpLocks/>
            </p:cNvCxnSpPr>
            <p:nvPr/>
          </p:nvCxnSpPr>
          <p:spPr>
            <a:xfrm rot="10800000" flipV="1">
              <a:off x="12440615" y="224115"/>
              <a:ext cx="0" cy="515080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A5F49C8-260D-C043-8C14-7109BF285E04}"/>
                </a:ext>
              </a:extLst>
            </p:cNvPr>
            <p:cNvCxnSpPr>
              <a:cxnSpLocks/>
            </p:cNvCxnSpPr>
            <p:nvPr/>
          </p:nvCxnSpPr>
          <p:spPr>
            <a:xfrm rot="10800000">
              <a:off x="11980637" y="5344777"/>
              <a:ext cx="49037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8270C0F-88CA-224B-9338-8459D18373BF}"/>
                </a:ext>
              </a:extLst>
            </p:cNvPr>
            <p:cNvCxnSpPr>
              <a:cxnSpLocks/>
            </p:cNvCxnSpPr>
            <p:nvPr/>
          </p:nvCxnSpPr>
          <p:spPr>
            <a:xfrm rot="10800000">
              <a:off x="939014" y="5953809"/>
              <a:ext cx="150177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4BADC85A-E8D0-4CEB-801E-910CFED64540}"/>
              </a:ext>
            </a:extLst>
          </p:cNvPr>
          <p:cNvSpPr txBox="1"/>
          <p:nvPr/>
        </p:nvSpPr>
        <p:spPr>
          <a:xfrm>
            <a:off x="4118113" y="2951922"/>
            <a:ext cx="3955774"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Embed Video or Place Photo Here</a:t>
            </a:r>
          </a:p>
        </p:txBody>
      </p:sp>
      <p:graphicFrame>
        <p:nvGraphicFramePr>
          <p:cNvPr id="22" name="Table 21">
            <a:extLst>
              <a:ext uri="{FF2B5EF4-FFF2-40B4-BE49-F238E27FC236}">
                <a16:creationId xmlns:a16="http://schemas.microsoft.com/office/drawing/2014/main" id="{8EDD3A8C-E894-42E6-B51C-041B48A04A63}"/>
              </a:ext>
            </a:extLst>
          </p:cNvPr>
          <p:cNvGraphicFramePr>
            <a:graphicFrameLocks noGrp="1"/>
          </p:cNvGraphicFramePr>
          <p:nvPr>
            <p:extLst>
              <p:ext uri="{D42A27DB-BD31-4B8C-83A1-F6EECF244321}">
                <p14:modId xmlns:p14="http://schemas.microsoft.com/office/powerpoint/2010/main" val="3394182359"/>
              </p:ext>
            </p:extLst>
          </p:nvPr>
        </p:nvGraphicFramePr>
        <p:xfrm>
          <a:off x="1175361" y="1135408"/>
          <a:ext cx="9922824" cy="5151120"/>
        </p:xfrm>
        <a:graphic>
          <a:graphicData uri="http://schemas.openxmlformats.org/drawingml/2006/table">
            <a:tbl>
              <a:tblPr firstRow="1" bandRow="1">
                <a:tableStyleId>{616DA210-FB5B-4158-B5E0-FEB733F419BA}</a:tableStyleId>
              </a:tblPr>
              <a:tblGrid>
                <a:gridCol w="2464176">
                  <a:extLst>
                    <a:ext uri="{9D8B030D-6E8A-4147-A177-3AD203B41FA5}">
                      <a16:colId xmlns:a16="http://schemas.microsoft.com/office/drawing/2014/main" val="20000"/>
                    </a:ext>
                  </a:extLst>
                </a:gridCol>
                <a:gridCol w="7458648">
                  <a:extLst>
                    <a:ext uri="{9D8B030D-6E8A-4147-A177-3AD203B41FA5}">
                      <a16:colId xmlns:a16="http://schemas.microsoft.com/office/drawing/2014/main" val="20001"/>
                    </a:ext>
                  </a:extLst>
                </a:gridCol>
              </a:tblGrid>
              <a:tr h="370840">
                <a:tc>
                  <a:txBody>
                    <a:bodyPr/>
                    <a:lstStyle/>
                    <a:p>
                      <a:r>
                        <a:rPr lang="en-US" sz="2000" dirty="0">
                          <a:latin typeface="Arial" panose="020B0604020202020204" pitchFamily="34" charset="0"/>
                          <a:cs typeface="Arial" panose="020B0604020202020204" pitchFamily="34" charset="0"/>
                        </a:rPr>
                        <a:t>Hypothermia</a:t>
                      </a:r>
                    </a:p>
                  </a:txBody>
                  <a:tcPr/>
                </a:tc>
                <a:tc>
                  <a:txBody>
                    <a:bodyPr/>
                    <a:lstStyle/>
                    <a:p>
                      <a:r>
                        <a:rPr lang="en-US" sz="2000" b="0" kern="1200" dirty="0">
                          <a:solidFill>
                            <a:schemeClr val="tx1"/>
                          </a:solidFill>
                          <a:effectLst/>
                          <a:latin typeface="Arial" panose="020B0604020202020204" pitchFamily="34" charset="0"/>
                          <a:ea typeface="+mn-ea"/>
                          <a:cs typeface="Arial" panose="020B0604020202020204" pitchFamily="34" charset="0"/>
                        </a:rPr>
                        <a:t>Normal body temperature (98.6°F) drops to 95°F or less. </a:t>
                      </a:r>
                    </a:p>
                    <a:p>
                      <a:r>
                        <a:rPr lang="en-US" sz="2000" b="1" kern="1200" dirty="0">
                          <a:solidFill>
                            <a:schemeClr val="tx1"/>
                          </a:solidFill>
                          <a:effectLst/>
                          <a:latin typeface="Arial" panose="020B0604020202020204" pitchFamily="34" charset="0"/>
                          <a:ea typeface="+mn-ea"/>
                          <a:cs typeface="Arial" panose="020B0604020202020204" pitchFamily="34" charset="0"/>
                        </a:rPr>
                        <a:t>Mild Symptoms: </a:t>
                      </a:r>
                      <a:r>
                        <a:rPr lang="en-US" sz="2000" b="0" kern="1200" dirty="0">
                          <a:solidFill>
                            <a:schemeClr val="tx1"/>
                          </a:solidFill>
                          <a:effectLst/>
                          <a:latin typeface="Arial" panose="020B0604020202020204" pitchFamily="34" charset="0"/>
                          <a:ea typeface="+mn-ea"/>
                          <a:cs typeface="Arial" panose="020B0604020202020204" pitchFamily="34" charset="0"/>
                        </a:rPr>
                        <a:t>alert but shivering. </a:t>
                      </a:r>
                    </a:p>
                    <a:p>
                      <a:r>
                        <a:rPr lang="en-US" sz="2000" b="1" kern="1200" dirty="0">
                          <a:solidFill>
                            <a:schemeClr val="tx1"/>
                          </a:solidFill>
                          <a:effectLst/>
                          <a:latin typeface="Arial" panose="020B0604020202020204" pitchFamily="34" charset="0"/>
                          <a:ea typeface="+mn-ea"/>
                          <a:cs typeface="Arial" panose="020B0604020202020204" pitchFamily="34" charset="0"/>
                        </a:rPr>
                        <a:t>Moderate to Severe Symptoms: </a:t>
                      </a:r>
                      <a:r>
                        <a:rPr lang="en-US" sz="2000" b="0" kern="1200" dirty="0">
                          <a:solidFill>
                            <a:schemeClr val="tx1"/>
                          </a:solidFill>
                          <a:effectLst/>
                          <a:latin typeface="Arial" panose="020B0604020202020204" pitchFamily="34" charset="0"/>
                          <a:ea typeface="+mn-ea"/>
                          <a:cs typeface="Arial" panose="020B0604020202020204" pitchFamily="34" charset="0"/>
                        </a:rPr>
                        <a:t>shivering stops; confusion; slurred speech; heart rate/breathing slow; loss of consciousness; death. </a:t>
                      </a:r>
                    </a:p>
                    <a:p>
                      <a:r>
                        <a:rPr lang="en-US" sz="2000" b="1" kern="1200" dirty="0">
                          <a:solidFill>
                            <a:schemeClr val="tx1"/>
                          </a:solidFill>
                          <a:effectLst/>
                          <a:latin typeface="Arial" panose="020B0604020202020204" pitchFamily="34" charset="0"/>
                          <a:ea typeface="+mn-ea"/>
                          <a:cs typeface="Arial" panose="020B0604020202020204" pitchFamily="34" charset="0"/>
                        </a:rPr>
                        <a:t>Hypothermia is a medical emergency. Call </a:t>
                      </a:r>
                      <a:r>
                        <a:rPr lang="en-US" sz="2000" b="1" kern="1200" dirty="0">
                          <a:solidFill>
                            <a:srgbClr val="FF0000"/>
                          </a:solidFill>
                          <a:effectLst/>
                          <a:latin typeface="Arial" panose="020B0604020202020204" pitchFamily="34" charset="0"/>
                          <a:ea typeface="+mn-ea"/>
                          <a:cs typeface="Arial" panose="020B0604020202020204" pitchFamily="34" charset="0"/>
                        </a:rPr>
                        <a:t>911</a:t>
                      </a:r>
                      <a:r>
                        <a:rPr lang="en-US" sz="2000" b="1" kern="1200" dirty="0">
                          <a:solidFill>
                            <a:schemeClr val="tx1"/>
                          </a:solidFill>
                          <a:effectLst/>
                          <a:latin typeface="Arial" panose="020B0604020202020204" pitchFamily="34" charset="0"/>
                          <a:ea typeface="+mn-ea"/>
                          <a:cs typeface="Arial" panose="020B0604020202020204" pitchFamily="34" charset="0"/>
                        </a:rPr>
                        <a:t> or your local EMS for hypothermia immediately.</a:t>
                      </a:r>
                      <a:endParaRPr lang="en-US"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370840">
                <a:tc>
                  <a:txBody>
                    <a:bodyPr/>
                    <a:lstStyle/>
                    <a:p>
                      <a:r>
                        <a:rPr lang="en-US" sz="2000" b="1" dirty="0">
                          <a:latin typeface="Arial" panose="020B0604020202020204" pitchFamily="34" charset="0"/>
                          <a:cs typeface="Arial" panose="020B0604020202020204" pitchFamily="34" charset="0"/>
                        </a:rPr>
                        <a:t>Frostbite</a:t>
                      </a:r>
                    </a:p>
                  </a:txBody>
                  <a:tcPr/>
                </a:tc>
                <a:tc>
                  <a:txBody>
                    <a:bodyPr/>
                    <a:lstStyle/>
                    <a:p>
                      <a:r>
                        <a:rPr lang="en-US" sz="2000" dirty="0">
                          <a:latin typeface="Arial" panose="020B0604020202020204" pitchFamily="34" charset="0"/>
                          <a:cs typeface="Arial" panose="020B0604020202020204" pitchFamily="34" charset="0"/>
                        </a:rPr>
                        <a:t>Body tissues freeze, e.g., hands and feet. Can occur at temperatures above freezing, due to wind chill. May result in amputation. </a:t>
                      </a:r>
                    </a:p>
                    <a:p>
                      <a:r>
                        <a:rPr lang="en-US" sz="2000" b="1" dirty="0">
                          <a:latin typeface="Arial" panose="020B0604020202020204" pitchFamily="34" charset="0"/>
                          <a:cs typeface="Arial" panose="020B0604020202020204" pitchFamily="34" charset="0"/>
                        </a:rPr>
                        <a:t>Symptoms:</a:t>
                      </a:r>
                      <a:r>
                        <a:rPr lang="en-US" sz="2000" dirty="0">
                          <a:latin typeface="Arial" panose="020B0604020202020204" pitchFamily="34" charset="0"/>
                          <a:cs typeface="Arial" panose="020B0604020202020204" pitchFamily="34" charset="0"/>
                        </a:rPr>
                        <a:t> numbness, reddened skin develops gray/ white patches, feels firm/hard, and may blister.</a:t>
                      </a:r>
                    </a:p>
                  </a:txBody>
                  <a:tcPr/>
                </a:tc>
                <a:extLst>
                  <a:ext uri="{0D108BD9-81ED-4DB2-BD59-A6C34878D82A}">
                    <a16:rowId xmlns:a16="http://schemas.microsoft.com/office/drawing/2014/main" val="10001"/>
                  </a:ext>
                </a:extLst>
              </a:tr>
              <a:tr h="370840">
                <a:tc>
                  <a:txBody>
                    <a:bodyPr/>
                    <a:lstStyle/>
                    <a:p>
                      <a:r>
                        <a:rPr lang="en-US" sz="2000" b="1" kern="1200" dirty="0">
                          <a:solidFill>
                            <a:schemeClr val="tx1"/>
                          </a:solidFill>
                          <a:effectLst/>
                          <a:latin typeface="Arial" panose="020B0604020202020204" pitchFamily="34" charset="0"/>
                          <a:ea typeface="+mn-ea"/>
                          <a:cs typeface="Arial" panose="020B0604020202020204" pitchFamily="34" charset="0"/>
                        </a:rPr>
                        <a:t>Trench Foot (also known as Immersion Foot)</a:t>
                      </a:r>
                      <a:endParaRPr lang="en-US" sz="2000" kern="1200" dirty="0">
                        <a:solidFill>
                          <a:schemeClr val="tx1"/>
                        </a:solidFill>
                        <a:effectLst/>
                        <a:latin typeface="Arial" panose="020B0604020202020204" pitchFamily="34" charset="0"/>
                        <a:ea typeface="+mn-ea"/>
                        <a:cs typeface="Arial" panose="020B0604020202020204" pitchFamily="34" charset="0"/>
                      </a:endParaRPr>
                    </a:p>
                  </a:txBody>
                  <a:tcPr/>
                </a:tc>
                <a:tc>
                  <a:txBody>
                    <a:bodyPr/>
                    <a:lstStyle/>
                    <a:p>
                      <a:r>
                        <a:rPr lang="en-US" sz="2000" dirty="0">
                          <a:latin typeface="Arial" panose="020B0604020202020204" pitchFamily="34" charset="0"/>
                          <a:cs typeface="Arial" panose="020B0604020202020204" pitchFamily="34" charset="0"/>
                        </a:rPr>
                        <a:t>Non-freezing injury to the foot, caused by lengthy exposure to wet and cold environment. Can occur at air temperature as high as 60°F, if feet are constantly wet.</a:t>
                      </a:r>
                    </a:p>
                    <a:p>
                      <a:r>
                        <a:rPr lang="en-US" sz="2000" b="1" dirty="0">
                          <a:latin typeface="Arial" panose="020B0604020202020204" pitchFamily="34" charset="0"/>
                          <a:cs typeface="Arial" panose="020B0604020202020204" pitchFamily="34" charset="0"/>
                        </a:rPr>
                        <a:t>Symptoms: </a:t>
                      </a:r>
                      <a:r>
                        <a:rPr lang="en-US" sz="2000" dirty="0">
                          <a:latin typeface="Arial" panose="020B0604020202020204" pitchFamily="34" charset="0"/>
                          <a:cs typeface="Arial" panose="020B0604020202020204" pitchFamily="34" charset="0"/>
                        </a:rPr>
                        <a:t>redness, swelling, numbness, and blisters. </a:t>
                      </a: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6227663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4"/>
          <p:cNvSpPr txBox="1">
            <a:spLocks/>
          </p:cNvSpPr>
          <p:nvPr/>
        </p:nvSpPr>
        <p:spPr>
          <a:xfrm>
            <a:off x="4600936" y="6325535"/>
            <a:ext cx="2990128" cy="171842"/>
          </a:xfrm>
          <a:prstGeom prst="rect">
            <a:avLst/>
          </a:prstGeom>
        </p:spPr>
        <p:txBody>
          <a:bodyPr vert="horz" wrap="square" lIns="0" tIns="17780" rIns="0" bIns="0" rtlCol="0">
            <a:spAutoFit/>
          </a:bodyPr>
          <a:lstStyle/>
          <a:p>
            <a:pPr marL="12700" marR="0" lvl="0" indent="0" algn="ctr" defTabSz="914400" rtl="0" eaLnBrk="1" fontAlgn="auto" latinLnBrk="0" hangingPunct="1">
              <a:lnSpc>
                <a:spcPct val="100000"/>
              </a:lnSpc>
              <a:spcBef>
                <a:spcPts val="140"/>
              </a:spcBef>
              <a:spcAft>
                <a:spcPts val="0"/>
              </a:spcAft>
              <a:buClrTx/>
              <a:buSzTx/>
              <a:buFontTx/>
              <a:buNone/>
              <a:tabLst/>
              <a:defRPr/>
            </a:pPr>
            <a:r>
              <a:rPr kumimoji="0" lang="en-US"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CONFIDENTIAL</a:t>
            </a:r>
            <a:endParaRPr kumimoji="0" sz="1000" b="0" i="0" u="none" strike="noStrike" kern="1200" cap="none" spc="100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1" name="object 5"/>
          <p:cNvSpPr txBox="1">
            <a:spLocks/>
          </p:cNvSpPr>
          <p:nvPr/>
        </p:nvSpPr>
        <p:spPr>
          <a:xfrm>
            <a:off x="310896" y="463789"/>
            <a:ext cx="5612185" cy="504625"/>
          </a:xfrm>
          <a:prstGeom prst="rect">
            <a:avLst/>
          </a:prstGeom>
        </p:spPr>
        <p:txBody>
          <a:bodyPr vert="horz" wrap="square" lIns="0" tIns="12065" rIns="0" bIns="0" rtlCol="0">
            <a:spAutoFit/>
          </a:bodyPr>
          <a:lstStyle/>
          <a:p>
            <a:pPr marL="12700" marR="5080" lvl="0" indent="0" algn="l" defTabSz="914400" rtl="0" eaLnBrk="1" fontAlgn="auto" latinLnBrk="0" hangingPunct="1">
              <a:lnSpc>
                <a:spcPct val="80000"/>
              </a:lnSpc>
              <a:spcBef>
                <a:spcPts val="95"/>
              </a:spcBef>
              <a:spcAft>
                <a:spcPts val="0"/>
              </a:spcAft>
              <a:buClrTx/>
              <a:buSzTx/>
              <a:buFontTx/>
              <a:buNone/>
              <a:tabLst/>
              <a:defRPr/>
            </a:pPr>
            <a:r>
              <a:rPr kumimoji="0" lang="en-US" sz="4000" b="1" i="0" u="none" strike="noStrike" kern="1200" cap="none" spc="-150" normalizeH="0" baseline="0" noProof="0" dirty="0">
                <a:ln>
                  <a:noFill/>
                </a:ln>
                <a:solidFill>
                  <a:srgbClr val="05B5F1"/>
                </a:solidFill>
                <a:effectLst/>
                <a:uLnTx/>
                <a:uFillTx/>
                <a:latin typeface="Arial" panose="020B0604020202020204" pitchFamily="34" charset="0"/>
                <a:ea typeface="+mn-ea"/>
                <a:cs typeface="Arial" panose="020B0604020202020204" pitchFamily="34" charset="0"/>
              </a:rPr>
              <a:t>Cold-related Injuries</a:t>
            </a:r>
          </a:p>
        </p:txBody>
      </p:sp>
      <p:grpSp>
        <p:nvGrpSpPr>
          <p:cNvPr id="16" name="Group 15">
            <a:extLst>
              <a:ext uri="{FF2B5EF4-FFF2-40B4-BE49-F238E27FC236}">
                <a16:creationId xmlns:a16="http://schemas.microsoft.com/office/drawing/2014/main" id="{EB0E59F7-9975-344B-9015-BABEA85A2AD3}"/>
              </a:ext>
            </a:extLst>
          </p:cNvPr>
          <p:cNvGrpSpPr/>
          <p:nvPr/>
        </p:nvGrpSpPr>
        <p:grpSpPr>
          <a:xfrm rot="10800000">
            <a:off x="310896" y="301751"/>
            <a:ext cx="11539728" cy="6279135"/>
            <a:chOff x="937463" y="224115"/>
            <a:chExt cx="11539728" cy="5767038"/>
          </a:xfrm>
        </p:grpSpPr>
        <p:cxnSp>
          <p:nvCxnSpPr>
            <p:cNvPr id="17" name="Straight Connector 16">
              <a:extLst>
                <a:ext uri="{FF2B5EF4-FFF2-40B4-BE49-F238E27FC236}">
                  <a16:creationId xmlns:a16="http://schemas.microsoft.com/office/drawing/2014/main" id="{B7E6C8D3-86F0-1149-A733-E8A1B205CF33}"/>
                </a:ext>
              </a:extLst>
            </p:cNvPr>
            <p:cNvCxnSpPr>
              <a:cxnSpLocks/>
            </p:cNvCxnSpPr>
            <p:nvPr/>
          </p:nvCxnSpPr>
          <p:spPr>
            <a:xfrm rot="10800000" flipV="1">
              <a:off x="2880390" y="5582297"/>
              <a:ext cx="0" cy="40311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6F3E2B7-1755-884B-A0CB-745E3269CC0E}"/>
                </a:ext>
              </a:extLst>
            </p:cNvPr>
            <p:cNvCxnSpPr>
              <a:cxnSpLocks/>
            </p:cNvCxnSpPr>
            <p:nvPr/>
          </p:nvCxnSpPr>
          <p:spPr>
            <a:xfrm rot="10800000">
              <a:off x="2848560" y="5953809"/>
              <a:ext cx="577029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87A9EDA-66E7-0540-ADB9-A608FC2A8D8D}"/>
                </a:ext>
              </a:extLst>
            </p:cNvPr>
            <p:cNvCxnSpPr>
              <a:cxnSpLocks/>
            </p:cNvCxnSpPr>
            <p:nvPr/>
          </p:nvCxnSpPr>
          <p:spPr>
            <a:xfrm rot="10800000">
              <a:off x="937463" y="256947"/>
              <a:ext cx="1153972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73DA4EE-8EFA-184D-B053-739E00FD6422}"/>
                </a:ext>
              </a:extLst>
            </p:cNvPr>
            <p:cNvCxnSpPr>
              <a:cxnSpLocks/>
            </p:cNvCxnSpPr>
            <p:nvPr/>
          </p:nvCxnSpPr>
          <p:spPr>
            <a:xfrm rot="10800000" flipV="1">
              <a:off x="973737" y="229948"/>
              <a:ext cx="0" cy="576120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3FB0C4C-1E81-C04D-8B99-CF6098A5AE6C}"/>
                </a:ext>
              </a:extLst>
            </p:cNvPr>
            <p:cNvCxnSpPr>
              <a:cxnSpLocks/>
            </p:cNvCxnSpPr>
            <p:nvPr/>
          </p:nvCxnSpPr>
          <p:spPr>
            <a:xfrm rot="10800000" flipV="1">
              <a:off x="12440615" y="224115"/>
              <a:ext cx="0" cy="515080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A5F49C8-260D-C043-8C14-7109BF285E04}"/>
                </a:ext>
              </a:extLst>
            </p:cNvPr>
            <p:cNvCxnSpPr>
              <a:cxnSpLocks/>
            </p:cNvCxnSpPr>
            <p:nvPr/>
          </p:nvCxnSpPr>
          <p:spPr>
            <a:xfrm rot="10800000">
              <a:off x="11980637" y="5344777"/>
              <a:ext cx="49037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8270C0F-88CA-224B-9338-8459D18373BF}"/>
                </a:ext>
              </a:extLst>
            </p:cNvPr>
            <p:cNvCxnSpPr>
              <a:cxnSpLocks/>
            </p:cNvCxnSpPr>
            <p:nvPr/>
          </p:nvCxnSpPr>
          <p:spPr>
            <a:xfrm rot="10800000">
              <a:off x="939014" y="5953809"/>
              <a:ext cx="150177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4BADC85A-E8D0-4CEB-801E-910CFED64540}"/>
              </a:ext>
            </a:extLst>
          </p:cNvPr>
          <p:cNvSpPr txBox="1"/>
          <p:nvPr/>
        </p:nvSpPr>
        <p:spPr>
          <a:xfrm>
            <a:off x="4118113" y="2951922"/>
            <a:ext cx="3955774"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Embed Video or Place Photo Here</a:t>
            </a:r>
          </a:p>
        </p:txBody>
      </p:sp>
      <p:sp>
        <p:nvSpPr>
          <p:cNvPr id="14" name="Rectangle 13">
            <a:extLst>
              <a:ext uri="{FF2B5EF4-FFF2-40B4-BE49-F238E27FC236}">
                <a16:creationId xmlns:a16="http://schemas.microsoft.com/office/drawing/2014/main" id="{2E842D5F-016B-459B-B9B6-BD93CDE7DD7D}"/>
              </a:ext>
            </a:extLst>
          </p:cNvPr>
          <p:cNvSpPr/>
          <p:nvPr/>
        </p:nvSpPr>
        <p:spPr>
          <a:xfrm>
            <a:off x="807450" y="1244725"/>
            <a:ext cx="10278362" cy="3970318"/>
          </a:xfrm>
          <a:prstGeom prst="rect">
            <a:avLst/>
          </a:prstGeom>
        </p:spPr>
        <p:txBody>
          <a:bodyPr wrap="square">
            <a:spAutoFit/>
          </a:bodyPr>
          <a:lstStyle/>
          <a:p>
            <a:pPr marL="342900" indent="-342900">
              <a:buFont typeface="Arial" panose="020B0604020202020204" pitchFamily="34" charset="0"/>
              <a:buChar char="•"/>
            </a:pPr>
            <a:r>
              <a:rPr lang="en-US" sz="2800" dirty="0"/>
              <a:t>Excessive exposure to cold can cause a range of cold-related injuries, from Hypothermia and frostbite, to trench foot. Hypothermia can result in death and requires </a:t>
            </a:r>
            <a:r>
              <a:rPr lang="en-US" sz="2800" b="1" dirty="0"/>
              <a:t>immediate medical attention</a:t>
            </a:r>
            <a:r>
              <a:rPr lang="en-US" sz="2800" dirty="0"/>
              <a:t>.</a:t>
            </a:r>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r>
              <a:rPr lang="en-US" sz="2800" dirty="0"/>
              <a:t>Exposure to cold weather can also increase the risk of injuries because of dangerous driving conditions, chances of becoming stranded, shedding ice, slippery surfaces, ergonomics / material handling and dehydration.</a:t>
            </a:r>
          </a:p>
        </p:txBody>
      </p:sp>
      <p:pic>
        <p:nvPicPr>
          <p:cNvPr id="15" name="Picture 14">
            <a:extLst>
              <a:ext uri="{FF2B5EF4-FFF2-40B4-BE49-F238E27FC236}">
                <a16:creationId xmlns:a16="http://schemas.microsoft.com/office/drawing/2014/main" id="{BA276583-B993-4201-A3A5-A8E64FB680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26596" y="4948416"/>
            <a:ext cx="1371600" cy="1371600"/>
          </a:xfrm>
          <a:prstGeom prst="rect">
            <a:avLst/>
          </a:prstGeom>
        </p:spPr>
      </p:pic>
      <p:sp>
        <p:nvSpPr>
          <p:cNvPr id="22" name="TextBox 21">
            <a:extLst>
              <a:ext uri="{FF2B5EF4-FFF2-40B4-BE49-F238E27FC236}">
                <a16:creationId xmlns:a16="http://schemas.microsoft.com/office/drawing/2014/main" id="{9E93C28F-9CAB-43C6-A5FE-3432D63AD347}"/>
              </a:ext>
            </a:extLst>
          </p:cNvPr>
          <p:cNvSpPr txBox="1"/>
          <p:nvPr/>
        </p:nvSpPr>
        <p:spPr>
          <a:xfrm>
            <a:off x="2983616" y="5419355"/>
            <a:ext cx="5090271" cy="584775"/>
          </a:xfrm>
          <a:prstGeom prst="rect">
            <a:avLst/>
          </a:prstGeom>
          <a:noFill/>
        </p:spPr>
        <p:txBody>
          <a:bodyPr wrap="square" rtlCol="0">
            <a:spAutoFit/>
          </a:bodyPr>
          <a:lstStyle/>
          <a:p>
            <a:pPr algn="ctr"/>
            <a:r>
              <a:rPr lang="en-US" sz="3200" b="1" dirty="0"/>
              <a:t>Call </a:t>
            </a:r>
            <a:r>
              <a:rPr lang="en-US" sz="3200" b="1" dirty="0">
                <a:solidFill>
                  <a:srgbClr val="FF0000"/>
                </a:solidFill>
              </a:rPr>
              <a:t>911</a:t>
            </a:r>
            <a:r>
              <a:rPr lang="en-US" sz="3200" b="1" dirty="0"/>
              <a:t> for hypothermia!</a:t>
            </a:r>
          </a:p>
        </p:txBody>
      </p:sp>
    </p:spTree>
    <p:extLst>
      <p:ext uri="{BB962C8B-B14F-4D97-AF65-F5344CB8AC3E}">
        <p14:creationId xmlns:p14="http://schemas.microsoft.com/office/powerpoint/2010/main" val="810368906"/>
      </p:ext>
    </p:extLst>
  </p:cSld>
  <p:clrMapOvr>
    <a:masterClrMapping/>
  </p:clrMapOvr>
</p:sld>
</file>

<file path=ppt/theme/theme1.xml><?xml version="1.0" encoding="utf-8"?>
<a:theme xmlns:a="http://schemas.openxmlformats.org/drawingml/2006/main" name="Office Theme">
  <a:themeElements>
    <a:clrScheme name="Custom 4">
      <a:dk1>
        <a:srgbClr val="000000"/>
      </a:dk1>
      <a:lt1>
        <a:srgbClr val="FFFFFF"/>
      </a:lt1>
      <a:dk2>
        <a:srgbClr val="000000"/>
      </a:dk2>
      <a:lt2>
        <a:srgbClr val="F8F8F8"/>
      </a:lt2>
      <a:accent1>
        <a:srgbClr val="005B94"/>
      </a:accent1>
      <a:accent2>
        <a:srgbClr val="00B5EF"/>
      </a:accent2>
      <a:accent3>
        <a:srgbClr val="969696"/>
      </a:accent3>
      <a:accent4>
        <a:srgbClr val="808080"/>
      </a:accent4>
      <a:accent5>
        <a:srgbClr val="5F5F5F"/>
      </a:accent5>
      <a:accent6>
        <a:srgbClr val="4D4D4D"/>
      </a:accent6>
      <a:hlink>
        <a:srgbClr val="00B5EF"/>
      </a:hlink>
      <a:folHlink>
        <a:srgbClr val="005B94"/>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a:lstStyle/>
      <a:style>
        <a:lnRef idx="1">
          <a:schemeClr val="accent1"/>
        </a:lnRef>
        <a:fillRef idx="1">
          <a:schemeClr val="accent1"/>
        </a:fillRef>
        <a:effectRef idx="1">
          <a:schemeClr val="accent1"/>
        </a:effectRef>
        <a:fontRef idx="minor">
          <a:schemeClr val="lt1"/>
        </a:fontRef>
      </a:style>
    </a:spDef>
    <a:lnDef>
      <a:spPr/>
      <a:bodyPr/>
      <a:lstStyle/>
      <a:style>
        <a:lnRef idx="1">
          <a:schemeClr val="accent1"/>
        </a:lnRef>
        <a:fillRef idx="0">
          <a:schemeClr val="accent1"/>
        </a:fillRef>
        <a:effectRef idx="1">
          <a:schemeClr val="accent1"/>
        </a:effectRef>
        <a:fontRef idx="minor">
          <a:schemeClr val="tx1"/>
        </a:fontRef>
      </a:style>
    </a:lnDef>
    <a:txDef>
      <a:spPr/>
      <a:bodyPr/>
      <a:lstStyle/>
    </a:txDef>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a:lstStyle/>
      <a:style>
        <a:lnRef idx="1">
          <a:schemeClr val="accent1"/>
        </a:lnRef>
        <a:fillRef idx="1">
          <a:schemeClr val="accent1"/>
        </a:fillRef>
        <a:effectRef idx="1">
          <a:schemeClr val="accent1"/>
        </a:effectRef>
        <a:fontRef idx="minor">
          <a:schemeClr val="lt1"/>
        </a:fontRef>
      </a:style>
    </a:spDef>
    <a:lnDef>
      <a:spPr/>
      <a:bodyPr/>
      <a:lstStyle/>
      <a:style>
        <a:lnRef idx="1">
          <a:schemeClr val="accent1"/>
        </a:lnRef>
        <a:fillRef idx="0">
          <a:schemeClr val="accent1"/>
        </a:fillRef>
        <a:effectRef idx="1">
          <a:schemeClr val="accent1"/>
        </a:effectRef>
        <a:fontRef idx="minor">
          <a:schemeClr val="tx1"/>
        </a:fontRef>
      </a:style>
    </a:lnDef>
    <a:txDef>
      <a:spPr/>
      <a:bodyPr/>
      <a:lst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02F59B76B5F094FBECB1408C9F715D0" ma:contentTypeVersion="12" ma:contentTypeDescription="Create a new document." ma:contentTypeScope="" ma:versionID="7991c7219dc56bb8b1347d548317b864">
  <xsd:schema xmlns:xsd="http://www.w3.org/2001/XMLSchema" xmlns:xs="http://www.w3.org/2001/XMLSchema" xmlns:p="http://schemas.microsoft.com/office/2006/metadata/properties" xmlns:ns2="1ca91332-fe8b-4029-a6ed-b56d7db6e5e6" xmlns:ns3="23e6cdcd-1140-4e0c-afd6-e47fbd889d31" targetNamespace="http://schemas.microsoft.com/office/2006/metadata/properties" ma:root="true" ma:fieldsID="283cd170bc4debcce84e561f3d981949" ns2:_="" ns3:_="">
    <xsd:import namespace="1ca91332-fe8b-4029-a6ed-b56d7db6e5e6"/>
    <xsd:import namespace="23e6cdcd-1140-4e0c-afd6-e47fbd889d3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a91332-fe8b-4029-a6ed-b56d7db6e5e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e6cdcd-1140-4e0c-afd6-e47fbd889d3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4542FA3-62D2-4CE3-A142-63414A393F07}">
  <ds:schemaRefs>
    <ds:schemaRef ds:uri="1ca91332-fe8b-4029-a6ed-b56d7db6e5e6"/>
    <ds:schemaRef ds:uri="23e6cdcd-1140-4e0c-afd6-e47fbd889d3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3E21FF4-4E7C-4332-A5B9-CEE975EE2346}">
  <ds:schemaRefs>
    <ds:schemaRef ds:uri="http://schemas.microsoft.com/sharepoint/v3/contenttype/forms"/>
  </ds:schemaRefs>
</ds:datastoreItem>
</file>

<file path=customXml/itemProps3.xml><?xml version="1.0" encoding="utf-8"?>
<ds:datastoreItem xmlns:ds="http://schemas.openxmlformats.org/officeDocument/2006/customXml" ds:itemID="{BBD7FFB8-67F2-4366-BF29-9E59935E38FD}">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23e6cdcd-1140-4e0c-afd6-e47fbd889d31"/>
    <ds:schemaRef ds:uri="1ca91332-fe8b-4029-a6ed-b56d7db6e5e6"/>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90</TotalTime>
  <Words>2392</Words>
  <Application>Microsoft Office PowerPoint</Application>
  <PresentationFormat>Widescreen</PresentationFormat>
  <Paragraphs>239</Paragraphs>
  <Slides>18</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Dave Tobey;bwilliams@cleanpower.org</dc:creator>
  <cp:lastModifiedBy>Sabrina Morelli</cp:lastModifiedBy>
  <cp:revision>2</cp:revision>
  <cp:lastPrinted>2020-08-17T17:59:03Z</cp:lastPrinted>
  <dcterms:created xsi:type="dcterms:W3CDTF">2020-08-17T12:46:21Z</dcterms:created>
  <dcterms:modified xsi:type="dcterms:W3CDTF">2021-02-16T18:18:55Z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0x010100F02F59B76B5F094FBECB1408C9F715D0</vt:lpwstr>
  </property>
</Properties>
</file>